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9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  <p:sldId id="276" r:id="rId20"/>
    <p:sldId id="275" r:id="rId21"/>
    <p:sldId id="280" r:id="rId22"/>
    <p:sldId id="281" r:id="rId23"/>
    <p:sldId id="285" r:id="rId24"/>
    <p:sldId id="282" r:id="rId25"/>
    <p:sldId id="286" r:id="rId26"/>
  </p:sldIdLst>
  <p:sldSz cx="9144000" cy="6858000" type="screen4x3"/>
  <p:notesSz cx="6858000" cy="9144000"/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18F05-4328-44C3-8609-3FE8FDB2A0D6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3B560-4A97-45AC-B8A8-D150AC49667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96A7-109D-4C65-BCC2-D9E88A0510D8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B938-5270-4595-B227-49817B7906F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vacne.org.vn/Anh_14/Canhcao%20_1.jpg&amp;imgrefurl=http://www.vacne.org.vn/TTHD_2/MTDD_122007C.htm&amp;h=384&amp;w=480&amp;sz=26&amp;hl=vi&amp;start=116&amp;usg=__ewvnzVcUu4v3nAj0MHdRMFra6BU=&amp;tbnid=RjvFA0_hYGqtsM:&amp;tbnh=103&amp;tbnw=129&amp;prev=/images?q=TRAI+DAT+NONG+LEN&amp;start=100&amp;gbv=2&amp;ndsp=20&amp;hl=vi&amp;sa=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lip26-10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upload.wikimedia.org/wikipedia/commons/0/0c/Acid_rain_woods1.JPG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6" descr="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285776"/>
            <a:ext cx="10644262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391400" cy="449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GIÁO VỀ DỰ GIỜ TIẾT HỌC LỚP 7A3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19200" y="428625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22532" name="Picture 9" descr="ANd9GcSvy9JGEYmMrOs0JjDPoDeYLLOsR5S3LyAO052BcdYLCYGDco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85800" y="2514600"/>
            <a:ext cx="1268413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latin typeface="Times New Roman" pitchFamily="18" charset="0"/>
              </a:rPr>
              <a:t>Khí thải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5486400" y="3124200"/>
            <a:ext cx="1577975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Times New Roman" pitchFamily="18" charset="0"/>
              </a:rPr>
              <a:t>Mưa</a:t>
            </a: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axit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2590800" y="6172200"/>
            <a:ext cx="53990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Mưa axit được hình thành như thế nào?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Canhcao%2520_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6" name="Picture 8" descr="26068 - Creek cutting through sn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914400" y="228600"/>
            <a:ext cx="24542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latin typeface="Times New Roman" pitchFamily="18" charset="0"/>
              </a:rPr>
              <a:t>Trái đất nóng lên</a:t>
            </a:r>
          </a:p>
        </p:txBody>
      </p:sp>
      <p:sp>
        <p:nvSpPr>
          <p:cNvPr id="206858" name="Line 10"/>
          <p:cNvSpPr>
            <a:spLocks noChangeShapeType="1"/>
          </p:cNvSpPr>
          <p:nvPr/>
        </p:nvSpPr>
        <p:spPr bwMode="auto">
          <a:xfrm>
            <a:off x="1981200" y="685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3429000" y="6172200"/>
            <a:ext cx="137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latin typeface="Times New Roman" pitchFamily="18" charset="0"/>
              </a:rPr>
              <a:t>Băng tan</a:t>
            </a:r>
          </a:p>
        </p:txBody>
      </p:sp>
      <p:pic>
        <p:nvPicPr>
          <p:cNvPr id="206860" name="Picture 12" descr="ANd9GcRM0HiL5KgqvVSV4CMA3dsTQCkgmSw_U8DfSe00xViFR4En94SrAxm7RR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3962400" y="2514600"/>
            <a:ext cx="1600200" cy="91440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  <a:effectLst>
            <a:prstShdw prst="shdw17" dist="17961" dir="13500000">
              <a:schemeClr val="bg2"/>
            </a:prstShdw>
          </a:effectLst>
        </p:spPr>
        <p:txBody>
          <a:bodyPr/>
          <a:lstStyle/>
          <a:p>
            <a:endParaRPr lang="vi-VN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57818" y="1643050"/>
            <a:ext cx="197169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lỗ </a:t>
            </a:r>
            <a:r>
              <a:rPr lang="en-US" sz="2000" b="1" dirty="0" err="1" smtClean="0">
                <a:latin typeface=".VnTime" pitchFamily="34" charset="0"/>
              </a:rPr>
              <a:t>thñng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tÇng</a:t>
            </a:r>
            <a:r>
              <a:rPr lang="en-US" sz="2000" b="1" dirty="0">
                <a:latin typeface=".VnTime" pitchFamily="34" charset="0"/>
              </a:rPr>
              <a:t> «</a:t>
            </a:r>
            <a:r>
              <a:rPr lang="en-US" sz="2000" b="1" dirty="0" err="1" smtClean="0">
                <a:latin typeface=".VnTime" pitchFamily="34" charset="0"/>
              </a:rPr>
              <a:t>d«n</a:t>
            </a:r>
            <a:endParaRPr lang="en-US" sz="2000" b="1" dirty="0">
              <a:latin typeface=".VnTime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762000"/>
            <a:ext cx="8458200" cy="5334000"/>
            <a:chOff x="288" y="480"/>
            <a:chExt cx="5328" cy="3360"/>
          </a:xfrm>
        </p:grpSpPr>
        <p:sp>
          <p:nvSpPr>
            <p:cNvPr id="23557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5328" cy="3360"/>
            </a:xfrm>
            <a:prstGeom prst="horizontalScroll">
              <a:avLst>
                <a:gd name="adj" fmla="val 12500"/>
              </a:avLst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576" y="1248"/>
              <a:ext cx="4656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chemeClr val="bg2"/>
              </a:prst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Gi¸o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dôc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céng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®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ång</a:t>
              </a:r>
              <a:endParaRPr lang="en-US" sz="3600" b="1" dirty="0">
                <a:solidFill>
                  <a:srgbClr val="CC3300"/>
                </a:solidFill>
                <a:latin typeface=".VnTime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KiÓm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so¸t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khÝ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th¶i</a:t>
              </a:r>
              <a:endParaRPr lang="en-US" sz="3600" b="1" dirty="0">
                <a:solidFill>
                  <a:srgbClr val="CC3300"/>
                </a:solidFill>
                <a:latin typeface=".VnTime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Sö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dông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nhiªn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liÖu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s¹ch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H¹n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chÕ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sù gia </a:t>
              </a:r>
              <a:r>
                <a:rPr lang="en-US" sz="3600" b="1" dirty="0" smtClean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tăng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ph­¬ng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tiÖn</a:t>
              </a:r>
              <a:r>
                <a:rPr lang="en-US" sz="3600" b="1" dirty="0">
                  <a:solidFill>
                    <a:srgbClr val="CC3300"/>
                  </a:solidFill>
                  <a:latin typeface=".VnTime" pitchFamily="34" charset="0"/>
                  <a:cs typeface="Times New Roman" pitchFamily="18" charset="0"/>
                </a:rPr>
                <a:t>…</a:t>
              </a:r>
            </a:p>
          </p:txBody>
        </p:sp>
      </p:grpSp>
      <p:sp>
        <p:nvSpPr>
          <p:cNvPr id="31749" name="AutoShape 5"/>
          <p:cNvSpPr>
            <a:spLocks noChangeArrowheads="1"/>
          </p:cNvSpPr>
          <p:nvPr/>
        </p:nvSpPr>
        <p:spPr bwMode="auto">
          <a:xfrm flipH="1">
            <a:off x="5638800" y="762000"/>
            <a:ext cx="3200400" cy="2590800"/>
          </a:xfrm>
          <a:prstGeom prst="cloudCallout">
            <a:avLst>
              <a:gd name="adj1" fmla="val 60315"/>
              <a:gd name="adj2" fmla="val 48222"/>
            </a:avLst>
          </a:prstGeom>
          <a:solidFill>
            <a:srgbClr val="CC00FF"/>
          </a:solidFill>
          <a:ln w="9525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Biện pháp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581400" y="2438400"/>
            <a:ext cx="304800" cy="228600"/>
          </a:xfrm>
          <a:prstGeom prst="star4">
            <a:avLst>
              <a:gd name="adj" fmla="val 3125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4572000" y="2209800"/>
            <a:ext cx="990600" cy="83820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  <a:effectLst>
            <a:prstShdw prst="shdw17" dist="17961" dir="13500000">
              <a:schemeClr val="bg2"/>
            </a:prstShdw>
          </a:effectLst>
        </p:spPr>
        <p:txBody>
          <a:bodyPr/>
          <a:lstStyle/>
          <a:p>
            <a:endParaRPr lang="vi-VN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029200" y="609600"/>
            <a:ext cx="4114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.VnTime" pitchFamily="34" charset="0"/>
              </a:rPr>
              <a:t>Nam </a:t>
            </a:r>
            <a:r>
              <a:rPr lang="en-US" sz="2000" b="1" dirty="0" err="1">
                <a:latin typeface=".VnTime" pitchFamily="34" charset="0"/>
              </a:rPr>
              <a:t>Cùc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bÞ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thñng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tÇng</a:t>
            </a:r>
            <a:r>
              <a:rPr lang="en-US" sz="2000" b="1" dirty="0">
                <a:latin typeface=".VnTime" pitchFamily="34" charset="0"/>
              </a:rPr>
              <a:t> «</a:t>
            </a:r>
            <a:r>
              <a:rPr lang="en-US" sz="2000" b="1" dirty="0" err="1">
                <a:latin typeface=".VnTime" pitchFamily="34" charset="0"/>
              </a:rPr>
              <a:t>d«n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nÆng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nhÊt</a:t>
            </a:r>
            <a:r>
              <a:rPr lang="en-US" sz="2000" b="1" dirty="0">
                <a:latin typeface=".VnTime" pitchFamily="34" charset="0"/>
              </a:rPr>
              <a:t>(17,6 </a:t>
            </a:r>
            <a:r>
              <a:rPr lang="en-US" sz="2000" b="1" dirty="0" err="1">
                <a:latin typeface=".VnTime" pitchFamily="34" charset="0"/>
              </a:rPr>
              <a:t>triÖu</a:t>
            </a:r>
            <a:r>
              <a:rPr lang="en-US" sz="2000" b="1" dirty="0">
                <a:latin typeface=".VnTime" pitchFamily="34" charset="0"/>
              </a:rPr>
              <a:t> km</a:t>
            </a:r>
            <a:r>
              <a:rPr lang="en-US" sz="2000" b="1" baseline="30000" dirty="0">
                <a:latin typeface=".VnTime" pitchFamily="34" charset="0"/>
              </a:rPr>
              <a:t>2</a:t>
            </a:r>
            <a:r>
              <a:rPr lang="en-US" sz="2000" b="1" dirty="0">
                <a:latin typeface=".VnTime" pitchFamily="34" charset="0"/>
              </a:rPr>
              <a:t>)</a:t>
            </a:r>
          </a:p>
        </p:txBody>
      </p:sp>
      <p:sp>
        <p:nvSpPr>
          <p:cNvPr id="283709" name="Text Box 61"/>
          <p:cNvSpPr txBox="1">
            <a:spLocks noChangeArrowheads="1"/>
          </p:cNvSpPr>
          <p:nvPr/>
        </p:nvSpPr>
        <p:spPr bwMode="auto">
          <a:xfrm>
            <a:off x="152400" y="76200"/>
            <a:ext cx="3429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Tầng ôdôn bảo vệ Trái Đất khỏi các tia bức xạ tử ngoại có hại của Mặt Trời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7467600" y="3352800"/>
            <a:ext cx="1443038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Hậu quả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6029325" y="5562600"/>
            <a:ext cx="3114675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Ung thư da, say nắng, </a:t>
            </a:r>
          </a:p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đục thuỷ tinh thể</a:t>
            </a:r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8001000" y="2209800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8001000" y="3962400"/>
            <a:ext cx="0" cy="152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0125 C 0.12223 -0.02778 0.20226 0.12662 0.2408 0.17107 C 0.27605 0.21065 0.25486 0.21111 0.25903 0.225 C 0.26268 0.23866 0.26268 0.2463 0.26441 0.25463 C 0.2658 0.26273 0.27014 0.24746 0.26719 0.27431 C 0.26441 0.30116 0.28316 0.37454 0.2467 0.41574 C 0.21025 0.45648 0.11945 0.54746 0.04757 0.52037 C -0.08055 0.52037 -0.18333 0.40047 -0.18333 0.25417 C -0.18333 0.10695 -0.08055 -0.0125 0.04757 -0.0125 Z " pathEditMode="relative" rAng="0" ptsTypes="faaaaafff">
                                      <p:cBhvr>
                                        <p:cTn id="1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5" grpId="0" animBg="1"/>
      <p:bldP spid="30724" grpId="0" animBg="1"/>
      <p:bldP spid="283709" grpId="0" animBg="1"/>
      <p:bldP spid="213002" grpId="0" animBg="1"/>
      <p:bldP spid="2130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1400">
              <a:latin typeface="Arial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14400" y="28194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81800" y="304800"/>
            <a:ext cx="1295400" cy="1093788"/>
            <a:chOff x="1207" y="1771"/>
            <a:chExt cx="755" cy="1033"/>
          </a:xfrm>
        </p:grpSpPr>
        <p:sp>
          <p:nvSpPr>
            <p:cNvPr id="14350" name="Freeform 4"/>
            <p:cNvSpPr>
              <a:spLocks/>
            </p:cNvSpPr>
            <p:nvPr/>
          </p:nvSpPr>
          <p:spPr bwMode="auto">
            <a:xfrm flipV="1">
              <a:off x="1228" y="2603"/>
              <a:ext cx="168" cy="149"/>
            </a:xfrm>
            <a:custGeom>
              <a:avLst/>
              <a:gdLst>
                <a:gd name="T0" fmla="*/ 1 w 334"/>
                <a:gd name="T1" fmla="*/ 5 h 298"/>
                <a:gd name="T2" fmla="*/ 0 w 334"/>
                <a:gd name="T3" fmla="*/ 1 h 298"/>
                <a:gd name="T4" fmla="*/ 2 w 334"/>
                <a:gd name="T5" fmla="*/ 0 h 298"/>
                <a:gd name="T6" fmla="*/ 4 w 334"/>
                <a:gd name="T7" fmla="*/ 1 h 298"/>
                <a:gd name="T8" fmla="*/ 6 w 334"/>
                <a:gd name="T9" fmla="*/ 3 h 298"/>
                <a:gd name="T10" fmla="*/ 4 w 334"/>
                <a:gd name="T11" fmla="*/ 5 h 298"/>
                <a:gd name="T12" fmla="*/ 1 w 334"/>
                <a:gd name="T13" fmla="*/ 5 h 298"/>
                <a:gd name="T14" fmla="*/ 1 w 334"/>
                <a:gd name="T15" fmla="*/ 5 h 2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4"/>
                <a:gd name="T25" fmla="*/ 0 h 298"/>
                <a:gd name="T26" fmla="*/ 334 w 334"/>
                <a:gd name="T27" fmla="*/ 298 h 2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4" h="298">
                  <a:moveTo>
                    <a:pt x="8" y="298"/>
                  </a:moveTo>
                  <a:lnTo>
                    <a:pt x="0" y="32"/>
                  </a:lnTo>
                  <a:lnTo>
                    <a:pt x="118" y="0"/>
                  </a:lnTo>
                  <a:lnTo>
                    <a:pt x="253" y="68"/>
                  </a:lnTo>
                  <a:lnTo>
                    <a:pt x="334" y="197"/>
                  </a:lnTo>
                  <a:lnTo>
                    <a:pt x="220" y="298"/>
                  </a:lnTo>
                  <a:lnTo>
                    <a:pt x="8" y="298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1" name="Freeform 5"/>
            <p:cNvSpPr>
              <a:spLocks/>
            </p:cNvSpPr>
            <p:nvPr/>
          </p:nvSpPr>
          <p:spPr bwMode="auto">
            <a:xfrm flipV="1">
              <a:off x="1238" y="1910"/>
              <a:ext cx="587" cy="764"/>
            </a:xfrm>
            <a:custGeom>
              <a:avLst/>
              <a:gdLst>
                <a:gd name="T0" fmla="*/ 13 w 1174"/>
                <a:gd name="T1" fmla="*/ 24 h 1528"/>
                <a:gd name="T2" fmla="*/ 5 w 1174"/>
                <a:gd name="T3" fmla="*/ 12 h 1528"/>
                <a:gd name="T4" fmla="*/ 0 w 1174"/>
                <a:gd name="T5" fmla="*/ 3 h 1528"/>
                <a:gd name="T6" fmla="*/ 3 w 1174"/>
                <a:gd name="T7" fmla="*/ 3 h 1528"/>
                <a:gd name="T8" fmla="*/ 5 w 1174"/>
                <a:gd name="T9" fmla="*/ 0 h 1528"/>
                <a:gd name="T10" fmla="*/ 11 w 1174"/>
                <a:gd name="T11" fmla="*/ 11 h 1528"/>
                <a:gd name="T12" fmla="*/ 18 w 1174"/>
                <a:gd name="T13" fmla="*/ 21 h 1528"/>
                <a:gd name="T14" fmla="*/ 18 w 1174"/>
                <a:gd name="T15" fmla="*/ 24 h 1528"/>
                <a:gd name="T16" fmla="*/ 13 w 1174"/>
                <a:gd name="T17" fmla="*/ 24 h 1528"/>
                <a:gd name="T18" fmla="*/ 13 w 1174"/>
                <a:gd name="T19" fmla="*/ 24 h 1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4"/>
                <a:gd name="T31" fmla="*/ 0 h 1528"/>
                <a:gd name="T32" fmla="*/ 1174 w 1174"/>
                <a:gd name="T33" fmla="*/ 1528 h 1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4" h="1528">
                  <a:moveTo>
                    <a:pt x="893" y="1519"/>
                  </a:moveTo>
                  <a:lnTo>
                    <a:pt x="367" y="768"/>
                  </a:lnTo>
                  <a:lnTo>
                    <a:pt x="0" y="194"/>
                  </a:lnTo>
                  <a:lnTo>
                    <a:pt x="201" y="142"/>
                  </a:lnTo>
                  <a:lnTo>
                    <a:pt x="329" y="0"/>
                  </a:lnTo>
                  <a:lnTo>
                    <a:pt x="705" y="688"/>
                  </a:lnTo>
                  <a:lnTo>
                    <a:pt x="1174" y="1298"/>
                  </a:lnTo>
                  <a:lnTo>
                    <a:pt x="1093" y="1528"/>
                  </a:lnTo>
                  <a:lnTo>
                    <a:pt x="893" y="1519"/>
                  </a:lnTo>
                  <a:close/>
                </a:path>
              </a:pathLst>
            </a:custGeom>
            <a:solidFill>
              <a:srgbClr val="F7D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2" name="Freeform 6"/>
            <p:cNvSpPr>
              <a:spLocks/>
            </p:cNvSpPr>
            <p:nvPr/>
          </p:nvSpPr>
          <p:spPr bwMode="auto">
            <a:xfrm flipV="1">
              <a:off x="1685" y="1789"/>
              <a:ext cx="259" cy="251"/>
            </a:xfrm>
            <a:custGeom>
              <a:avLst/>
              <a:gdLst>
                <a:gd name="T0" fmla="*/ 0 w 519"/>
                <a:gd name="T1" fmla="*/ 4 h 502"/>
                <a:gd name="T2" fmla="*/ 3 w 519"/>
                <a:gd name="T3" fmla="*/ 3 h 502"/>
                <a:gd name="T4" fmla="*/ 4 w 519"/>
                <a:gd name="T5" fmla="*/ 0 h 502"/>
                <a:gd name="T6" fmla="*/ 7 w 519"/>
                <a:gd name="T7" fmla="*/ 4 h 502"/>
                <a:gd name="T8" fmla="*/ 8 w 519"/>
                <a:gd name="T9" fmla="*/ 7 h 502"/>
                <a:gd name="T10" fmla="*/ 6 w 519"/>
                <a:gd name="T11" fmla="*/ 8 h 502"/>
                <a:gd name="T12" fmla="*/ 2 w 519"/>
                <a:gd name="T13" fmla="*/ 7 h 502"/>
                <a:gd name="T14" fmla="*/ 0 w 519"/>
                <a:gd name="T15" fmla="*/ 4 h 502"/>
                <a:gd name="T16" fmla="*/ 0 w 519"/>
                <a:gd name="T17" fmla="*/ 4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502"/>
                <a:gd name="T29" fmla="*/ 519 w 519"/>
                <a:gd name="T30" fmla="*/ 502 h 5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502">
                  <a:moveTo>
                    <a:pt x="0" y="251"/>
                  </a:moveTo>
                  <a:lnTo>
                    <a:pt x="219" y="161"/>
                  </a:lnTo>
                  <a:lnTo>
                    <a:pt x="287" y="0"/>
                  </a:lnTo>
                  <a:lnTo>
                    <a:pt x="481" y="220"/>
                  </a:lnTo>
                  <a:lnTo>
                    <a:pt x="519" y="401"/>
                  </a:lnTo>
                  <a:lnTo>
                    <a:pt x="409" y="502"/>
                  </a:lnTo>
                  <a:lnTo>
                    <a:pt x="152" y="4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3" name="Freeform 7"/>
            <p:cNvSpPr>
              <a:spLocks/>
            </p:cNvSpPr>
            <p:nvPr/>
          </p:nvSpPr>
          <p:spPr bwMode="auto">
            <a:xfrm flipV="1">
              <a:off x="1207" y="1771"/>
              <a:ext cx="755" cy="1030"/>
            </a:xfrm>
            <a:custGeom>
              <a:avLst/>
              <a:gdLst>
                <a:gd name="T0" fmla="*/ 0 w 1511"/>
                <a:gd name="T1" fmla="*/ 7 h 2059"/>
                <a:gd name="T2" fmla="*/ 1 w 1511"/>
                <a:gd name="T3" fmla="*/ 9 h 2059"/>
                <a:gd name="T4" fmla="*/ 2 w 1511"/>
                <a:gd name="T5" fmla="*/ 11 h 2059"/>
                <a:gd name="T6" fmla="*/ 3 w 1511"/>
                <a:gd name="T7" fmla="*/ 13 h 2059"/>
                <a:gd name="T8" fmla="*/ 5 w 1511"/>
                <a:gd name="T9" fmla="*/ 15 h 2059"/>
                <a:gd name="T10" fmla="*/ 6 w 1511"/>
                <a:gd name="T11" fmla="*/ 18 h 2059"/>
                <a:gd name="T12" fmla="*/ 8 w 1511"/>
                <a:gd name="T13" fmla="*/ 20 h 2059"/>
                <a:gd name="T14" fmla="*/ 9 w 1511"/>
                <a:gd name="T15" fmla="*/ 22 h 2059"/>
                <a:gd name="T16" fmla="*/ 11 w 1511"/>
                <a:gd name="T17" fmla="*/ 25 h 2059"/>
                <a:gd name="T18" fmla="*/ 13 w 1511"/>
                <a:gd name="T19" fmla="*/ 27 h 2059"/>
                <a:gd name="T20" fmla="*/ 15 w 1511"/>
                <a:gd name="T21" fmla="*/ 29 h 2059"/>
                <a:gd name="T22" fmla="*/ 16 w 1511"/>
                <a:gd name="T23" fmla="*/ 31 h 2059"/>
                <a:gd name="T24" fmla="*/ 18 w 1511"/>
                <a:gd name="T25" fmla="*/ 32 h 2059"/>
                <a:gd name="T26" fmla="*/ 19 w 1511"/>
                <a:gd name="T27" fmla="*/ 33 h 2059"/>
                <a:gd name="T28" fmla="*/ 21 w 1511"/>
                <a:gd name="T29" fmla="*/ 33 h 2059"/>
                <a:gd name="T30" fmla="*/ 22 w 1511"/>
                <a:gd name="T31" fmla="*/ 32 h 2059"/>
                <a:gd name="T32" fmla="*/ 23 w 1511"/>
                <a:gd name="T33" fmla="*/ 32 h 2059"/>
                <a:gd name="T34" fmla="*/ 23 w 1511"/>
                <a:gd name="T35" fmla="*/ 31 h 2059"/>
                <a:gd name="T36" fmla="*/ 23 w 1511"/>
                <a:gd name="T37" fmla="*/ 29 h 2059"/>
                <a:gd name="T38" fmla="*/ 23 w 1511"/>
                <a:gd name="T39" fmla="*/ 28 h 2059"/>
                <a:gd name="T40" fmla="*/ 22 w 1511"/>
                <a:gd name="T41" fmla="*/ 27 h 2059"/>
                <a:gd name="T42" fmla="*/ 20 w 1511"/>
                <a:gd name="T43" fmla="*/ 25 h 2059"/>
                <a:gd name="T44" fmla="*/ 19 w 1511"/>
                <a:gd name="T45" fmla="*/ 23 h 2059"/>
                <a:gd name="T46" fmla="*/ 17 w 1511"/>
                <a:gd name="T47" fmla="*/ 21 h 2059"/>
                <a:gd name="T48" fmla="*/ 15 w 1511"/>
                <a:gd name="T49" fmla="*/ 19 h 2059"/>
                <a:gd name="T50" fmla="*/ 13 w 1511"/>
                <a:gd name="T51" fmla="*/ 16 h 2059"/>
                <a:gd name="T52" fmla="*/ 11 w 1511"/>
                <a:gd name="T53" fmla="*/ 13 h 2059"/>
                <a:gd name="T54" fmla="*/ 10 w 1511"/>
                <a:gd name="T55" fmla="*/ 10 h 2059"/>
                <a:gd name="T56" fmla="*/ 8 w 1511"/>
                <a:gd name="T57" fmla="*/ 8 h 2059"/>
                <a:gd name="T58" fmla="*/ 7 w 1511"/>
                <a:gd name="T59" fmla="*/ 6 h 2059"/>
                <a:gd name="T60" fmla="*/ 6 w 1511"/>
                <a:gd name="T61" fmla="*/ 4 h 2059"/>
                <a:gd name="T62" fmla="*/ 5 w 1511"/>
                <a:gd name="T63" fmla="*/ 5 h 2059"/>
                <a:gd name="T64" fmla="*/ 5 w 1511"/>
                <a:gd name="T65" fmla="*/ 6 h 2059"/>
                <a:gd name="T66" fmla="*/ 6 w 1511"/>
                <a:gd name="T67" fmla="*/ 7 h 2059"/>
                <a:gd name="T68" fmla="*/ 7 w 1511"/>
                <a:gd name="T69" fmla="*/ 10 h 2059"/>
                <a:gd name="T70" fmla="*/ 9 w 1511"/>
                <a:gd name="T71" fmla="*/ 12 h 2059"/>
                <a:gd name="T72" fmla="*/ 11 w 1511"/>
                <a:gd name="T73" fmla="*/ 15 h 2059"/>
                <a:gd name="T74" fmla="*/ 12 w 1511"/>
                <a:gd name="T75" fmla="*/ 18 h 2059"/>
                <a:gd name="T76" fmla="*/ 14 w 1511"/>
                <a:gd name="T77" fmla="*/ 20 h 2059"/>
                <a:gd name="T78" fmla="*/ 16 w 1511"/>
                <a:gd name="T79" fmla="*/ 22 h 2059"/>
                <a:gd name="T80" fmla="*/ 17 w 1511"/>
                <a:gd name="T81" fmla="*/ 24 h 2059"/>
                <a:gd name="T82" fmla="*/ 19 w 1511"/>
                <a:gd name="T83" fmla="*/ 25 h 2059"/>
                <a:gd name="T84" fmla="*/ 20 w 1511"/>
                <a:gd name="T85" fmla="*/ 27 h 2059"/>
                <a:gd name="T86" fmla="*/ 21 w 1511"/>
                <a:gd name="T87" fmla="*/ 28 h 2059"/>
                <a:gd name="T88" fmla="*/ 22 w 1511"/>
                <a:gd name="T89" fmla="*/ 29 h 2059"/>
                <a:gd name="T90" fmla="*/ 22 w 1511"/>
                <a:gd name="T91" fmla="*/ 30 h 2059"/>
                <a:gd name="T92" fmla="*/ 22 w 1511"/>
                <a:gd name="T93" fmla="*/ 31 h 2059"/>
                <a:gd name="T94" fmla="*/ 21 w 1511"/>
                <a:gd name="T95" fmla="*/ 31 h 2059"/>
                <a:gd name="T96" fmla="*/ 20 w 1511"/>
                <a:gd name="T97" fmla="*/ 31 h 2059"/>
                <a:gd name="T98" fmla="*/ 19 w 1511"/>
                <a:gd name="T99" fmla="*/ 31 h 2059"/>
                <a:gd name="T100" fmla="*/ 18 w 1511"/>
                <a:gd name="T101" fmla="*/ 30 h 2059"/>
                <a:gd name="T102" fmla="*/ 16 w 1511"/>
                <a:gd name="T103" fmla="*/ 29 h 2059"/>
                <a:gd name="T104" fmla="*/ 15 w 1511"/>
                <a:gd name="T105" fmla="*/ 27 h 2059"/>
                <a:gd name="T106" fmla="*/ 13 w 1511"/>
                <a:gd name="T107" fmla="*/ 26 h 2059"/>
                <a:gd name="T108" fmla="*/ 12 w 1511"/>
                <a:gd name="T109" fmla="*/ 23 h 2059"/>
                <a:gd name="T110" fmla="*/ 10 w 1511"/>
                <a:gd name="T111" fmla="*/ 21 h 2059"/>
                <a:gd name="T112" fmla="*/ 8 w 1511"/>
                <a:gd name="T113" fmla="*/ 19 h 2059"/>
                <a:gd name="T114" fmla="*/ 7 w 1511"/>
                <a:gd name="T115" fmla="*/ 16 h 2059"/>
                <a:gd name="T116" fmla="*/ 5 w 1511"/>
                <a:gd name="T117" fmla="*/ 14 h 2059"/>
                <a:gd name="T118" fmla="*/ 4 w 1511"/>
                <a:gd name="T119" fmla="*/ 11 h 2059"/>
                <a:gd name="T120" fmla="*/ 3 w 1511"/>
                <a:gd name="T121" fmla="*/ 10 h 2059"/>
                <a:gd name="T122" fmla="*/ 2 w 1511"/>
                <a:gd name="T123" fmla="*/ 8 h 2059"/>
                <a:gd name="T124" fmla="*/ 1 w 1511"/>
                <a:gd name="T125" fmla="*/ 7 h 20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1"/>
                <a:gd name="T190" fmla="*/ 0 h 2059"/>
                <a:gd name="T191" fmla="*/ 1511 w 1511"/>
                <a:gd name="T192" fmla="*/ 2059 h 20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1" h="2059">
                  <a:moveTo>
                    <a:pt x="0" y="0"/>
                  </a:moveTo>
                  <a:lnTo>
                    <a:pt x="12" y="416"/>
                  </a:lnTo>
                  <a:lnTo>
                    <a:pt x="14" y="422"/>
                  </a:lnTo>
                  <a:lnTo>
                    <a:pt x="15" y="424"/>
                  </a:lnTo>
                  <a:lnTo>
                    <a:pt x="17" y="427"/>
                  </a:lnTo>
                  <a:lnTo>
                    <a:pt x="19" y="429"/>
                  </a:lnTo>
                  <a:lnTo>
                    <a:pt x="23" y="435"/>
                  </a:lnTo>
                  <a:lnTo>
                    <a:pt x="23" y="439"/>
                  </a:lnTo>
                  <a:lnTo>
                    <a:pt x="27" y="445"/>
                  </a:lnTo>
                  <a:lnTo>
                    <a:pt x="31" y="450"/>
                  </a:lnTo>
                  <a:lnTo>
                    <a:pt x="34" y="458"/>
                  </a:lnTo>
                  <a:lnTo>
                    <a:pt x="38" y="464"/>
                  </a:lnTo>
                  <a:lnTo>
                    <a:pt x="42" y="471"/>
                  </a:lnTo>
                  <a:lnTo>
                    <a:pt x="46" y="479"/>
                  </a:lnTo>
                  <a:lnTo>
                    <a:pt x="52" y="488"/>
                  </a:lnTo>
                  <a:lnTo>
                    <a:pt x="57" y="496"/>
                  </a:lnTo>
                  <a:lnTo>
                    <a:pt x="61" y="505"/>
                  </a:lnTo>
                  <a:lnTo>
                    <a:pt x="67" y="515"/>
                  </a:lnTo>
                  <a:lnTo>
                    <a:pt x="72" y="524"/>
                  </a:lnTo>
                  <a:lnTo>
                    <a:pt x="78" y="534"/>
                  </a:lnTo>
                  <a:lnTo>
                    <a:pt x="84" y="545"/>
                  </a:lnTo>
                  <a:lnTo>
                    <a:pt x="91" y="557"/>
                  </a:lnTo>
                  <a:lnTo>
                    <a:pt x="99" y="568"/>
                  </a:lnTo>
                  <a:lnTo>
                    <a:pt x="105" y="580"/>
                  </a:lnTo>
                  <a:lnTo>
                    <a:pt x="110" y="591"/>
                  </a:lnTo>
                  <a:lnTo>
                    <a:pt x="118" y="604"/>
                  </a:lnTo>
                  <a:lnTo>
                    <a:pt x="126" y="618"/>
                  </a:lnTo>
                  <a:lnTo>
                    <a:pt x="133" y="629"/>
                  </a:lnTo>
                  <a:lnTo>
                    <a:pt x="141" y="642"/>
                  </a:lnTo>
                  <a:lnTo>
                    <a:pt x="148" y="656"/>
                  </a:lnTo>
                  <a:lnTo>
                    <a:pt x="158" y="671"/>
                  </a:lnTo>
                  <a:lnTo>
                    <a:pt x="166" y="684"/>
                  </a:lnTo>
                  <a:lnTo>
                    <a:pt x="173" y="697"/>
                  </a:lnTo>
                  <a:lnTo>
                    <a:pt x="181" y="711"/>
                  </a:lnTo>
                  <a:lnTo>
                    <a:pt x="190" y="726"/>
                  </a:lnTo>
                  <a:lnTo>
                    <a:pt x="200" y="741"/>
                  </a:lnTo>
                  <a:lnTo>
                    <a:pt x="209" y="756"/>
                  </a:lnTo>
                  <a:lnTo>
                    <a:pt x="217" y="770"/>
                  </a:lnTo>
                  <a:lnTo>
                    <a:pt x="226" y="787"/>
                  </a:lnTo>
                  <a:lnTo>
                    <a:pt x="236" y="800"/>
                  </a:lnTo>
                  <a:lnTo>
                    <a:pt x="245" y="815"/>
                  </a:lnTo>
                  <a:lnTo>
                    <a:pt x="255" y="831"/>
                  </a:lnTo>
                  <a:lnTo>
                    <a:pt x="264" y="848"/>
                  </a:lnTo>
                  <a:lnTo>
                    <a:pt x="274" y="863"/>
                  </a:lnTo>
                  <a:lnTo>
                    <a:pt x="283" y="878"/>
                  </a:lnTo>
                  <a:lnTo>
                    <a:pt x="293" y="893"/>
                  </a:lnTo>
                  <a:lnTo>
                    <a:pt x="304" y="910"/>
                  </a:lnTo>
                  <a:lnTo>
                    <a:pt x="314" y="926"/>
                  </a:lnTo>
                  <a:lnTo>
                    <a:pt x="323" y="941"/>
                  </a:lnTo>
                  <a:lnTo>
                    <a:pt x="333" y="956"/>
                  </a:lnTo>
                  <a:lnTo>
                    <a:pt x="344" y="973"/>
                  </a:lnTo>
                  <a:lnTo>
                    <a:pt x="354" y="988"/>
                  </a:lnTo>
                  <a:lnTo>
                    <a:pt x="365" y="1004"/>
                  </a:lnTo>
                  <a:lnTo>
                    <a:pt x="375" y="1019"/>
                  </a:lnTo>
                  <a:lnTo>
                    <a:pt x="384" y="1036"/>
                  </a:lnTo>
                  <a:lnTo>
                    <a:pt x="394" y="1051"/>
                  </a:lnTo>
                  <a:lnTo>
                    <a:pt x="405" y="1066"/>
                  </a:lnTo>
                  <a:lnTo>
                    <a:pt x="415" y="1082"/>
                  </a:lnTo>
                  <a:lnTo>
                    <a:pt x="426" y="1097"/>
                  </a:lnTo>
                  <a:lnTo>
                    <a:pt x="435" y="1112"/>
                  </a:lnTo>
                  <a:lnTo>
                    <a:pt x="447" y="1127"/>
                  </a:lnTo>
                  <a:lnTo>
                    <a:pt x="456" y="1141"/>
                  </a:lnTo>
                  <a:lnTo>
                    <a:pt x="468" y="1156"/>
                  </a:lnTo>
                  <a:lnTo>
                    <a:pt x="477" y="1171"/>
                  </a:lnTo>
                  <a:lnTo>
                    <a:pt x="487" y="1184"/>
                  </a:lnTo>
                  <a:lnTo>
                    <a:pt x="498" y="1199"/>
                  </a:lnTo>
                  <a:lnTo>
                    <a:pt x="508" y="1215"/>
                  </a:lnTo>
                  <a:lnTo>
                    <a:pt x="517" y="1230"/>
                  </a:lnTo>
                  <a:lnTo>
                    <a:pt x="529" y="1245"/>
                  </a:lnTo>
                  <a:lnTo>
                    <a:pt x="538" y="1260"/>
                  </a:lnTo>
                  <a:lnTo>
                    <a:pt x="549" y="1276"/>
                  </a:lnTo>
                  <a:lnTo>
                    <a:pt x="561" y="1289"/>
                  </a:lnTo>
                  <a:lnTo>
                    <a:pt x="570" y="1306"/>
                  </a:lnTo>
                  <a:lnTo>
                    <a:pt x="582" y="1321"/>
                  </a:lnTo>
                  <a:lnTo>
                    <a:pt x="591" y="1336"/>
                  </a:lnTo>
                  <a:lnTo>
                    <a:pt x="603" y="1352"/>
                  </a:lnTo>
                  <a:lnTo>
                    <a:pt x="614" y="1367"/>
                  </a:lnTo>
                  <a:lnTo>
                    <a:pt x="625" y="1382"/>
                  </a:lnTo>
                  <a:lnTo>
                    <a:pt x="637" y="1397"/>
                  </a:lnTo>
                  <a:lnTo>
                    <a:pt x="646" y="1412"/>
                  </a:lnTo>
                  <a:lnTo>
                    <a:pt x="658" y="1430"/>
                  </a:lnTo>
                  <a:lnTo>
                    <a:pt x="667" y="1443"/>
                  </a:lnTo>
                  <a:lnTo>
                    <a:pt x="679" y="1460"/>
                  </a:lnTo>
                  <a:lnTo>
                    <a:pt x="690" y="1475"/>
                  </a:lnTo>
                  <a:lnTo>
                    <a:pt x="701" y="1490"/>
                  </a:lnTo>
                  <a:lnTo>
                    <a:pt x="713" y="1506"/>
                  </a:lnTo>
                  <a:lnTo>
                    <a:pt x="722" y="1521"/>
                  </a:lnTo>
                  <a:lnTo>
                    <a:pt x="734" y="1536"/>
                  </a:lnTo>
                  <a:lnTo>
                    <a:pt x="745" y="1551"/>
                  </a:lnTo>
                  <a:lnTo>
                    <a:pt x="757" y="1566"/>
                  </a:lnTo>
                  <a:lnTo>
                    <a:pt x="768" y="1582"/>
                  </a:lnTo>
                  <a:lnTo>
                    <a:pt x="779" y="1597"/>
                  </a:lnTo>
                  <a:lnTo>
                    <a:pt x="791" y="1612"/>
                  </a:lnTo>
                  <a:lnTo>
                    <a:pt x="800" y="1625"/>
                  </a:lnTo>
                  <a:lnTo>
                    <a:pt x="814" y="1641"/>
                  </a:lnTo>
                  <a:lnTo>
                    <a:pt x="823" y="1656"/>
                  </a:lnTo>
                  <a:lnTo>
                    <a:pt x="834" y="1669"/>
                  </a:lnTo>
                  <a:lnTo>
                    <a:pt x="846" y="1684"/>
                  </a:lnTo>
                  <a:lnTo>
                    <a:pt x="857" y="1698"/>
                  </a:lnTo>
                  <a:lnTo>
                    <a:pt x="869" y="1711"/>
                  </a:lnTo>
                  <a:lnTo>
                    <a:pt x="878" y="1724"/>
                  </a:lnTo>
                  <a:lnTo>
                    <a:pt x="890" y="1738"/>
                  </a:lnTo>
                  <a:lnTo>
                    <a:pt x="901" y="1753"/>
                  </a:lnTo>
                  <a:lnTo>
                    <a:pt x="912" y="1766"/>
                  </a:lnTo>
                  <a:lnTo>
                    <a:pt x="924" y="1778"/>
                  </a:lnTo>
                  <a:lnTo>
                    <a:pt x="933" y="1791"/>
                  </a:lnTo>
                  <a:lnTo>
                    <a:pt x="945" y="1804"/>
                  </a:lnTo>
                  <a:lnTo>
                    <a:pt x="956" y="1816"/>
                  </a:lnTo>
                  <a:lnTo>
                    <a:pt x="968" y="1829"/>
                  </a:lnTo>
                  <a:lnTo>
                    <a:pt x="979" y="1840"/>
                  </a:lnTo>
                  <a:lnTo>
                    <a:pt x="990" y="1852"/>
                  </a:lnTo>
                  <a:lnTo>
                    <a:pt x="1000" y="1863"/>
                  </a:lnTo>
                  <a:lnTo>
                    <a:pt x="1011" y="1875"/>
                  </a:lnTo>
                  <a:lnTo>
                    <a:pt x="1021" y="1886"/>
                  </a:lnTo>
                  <a:lnTo>
                    <a:pt x="1032" y="1895"/>
                  </a:lnTo>
                  <a:lnTo>
                    <a:pt x="1044" y="1907"/>
                  </a:lnTo>
                  <a:lnTo>
                    <a:pt x="1053" y="1916"/>
                  </a:lnTo>
                  <a:lnTo>
                    <a:pt x="1064" y="1926"/>
                  </a:lnTo>
                  <a:lnTo>
                    <a:pt x="1076" y="1935"/>
                  </a:lnTo>
                  <a:lnTo>
                    <a:pt x="1085" y="1945"/>
                  </a:lnTo>
                  <a:lnTo>
                    <a:pt x="1097" y="1954"/>
                  </a:lnTo>
                  <a:lnTo>
                    <a:pt x="1106" y="1962"/>
                  </a:lnTo>
                  <a:lnTo>
                    <a:pt x="1118" y="1972"/>
                  </a:lnTo>
                  <a:lnTo>
                    <a:pt x="1127" y="1979"/>
                  </a:lnTo>
                  <a:lnTo>
                    <a:pt x="1139" y="1987"/>
                  </a:lnTo>
                  <a:lnTo>
                    <a:pt x="1148" y="1992"/>
                  </a:lnTo>
                  <a:lnTo>
                    <a:pt x="1159" y="2000"/>
                  </a:lnTo>
                  <a:lnTo>
                    <a:pt x="1169" y="2006"/>
                  </a:lnTo>
                  <a:lnTo>
                    <a:pt x="1178" y="2013"/>
                  </a:lnTo>
                  <a:lnTo>
                    <a:pt x="1188" y="2017"/>
                  </a:lnTo>
                  <a:lnTo>
                    <a:pt x="1199" y="2023"/>
                  </a:lnTo>
                  <a:lnTo>
                    <a:pt x="1209" y="2027"/>
                  </a:lnTo>
                  <a:lnTo>
                    <a:pt x="1218" y="2032"/>
                  </a:lnTo>
                  <a:lnTo>
                    <a:pt x="1228" y="2036"/>
                  </a:lnTo>
                  <a:lnTo>
                    <a:pt x="1237" y="2040"/>
                  </a:lnTo>
                  <a:lnTo>
                    <a:pt x="1247" y="2044"/>
                  </a:lnTo>
                  <a:lnTo>
                    <a:pt x="1256" y="2046"/>
                  </a:lnTo>
                  <a:lnTo>
                    <a:pt x="1266" y="2049"/>
                  </a:lnTo>
                  <a:lnTo>
                    <a:pt x="1275" y="2051"/>
                  </a:lnTo>
                  <a:lnTo>
                    <a:pt x="1283" y="2053"/>
                  </a:lnTo>
                  <a:lnTo>
                    <a:pt x="1292" y="2055"/>
                  </a:lnTo>
                  <a:lnTo>
                    <a:pt x="1302" y="2057"/>
                  </a:lnTo>
                  <a:lnTo>
                    <a:pt x="1311" y="2059"/>
                  </a:lnTo>
                  <a:lnTo>
                    <a:pt x="1319" y="2059"/>
                  </a:lnTo>
                  <a:lnTo>
                    <a:pt x="1329" y="2059"/>
                  </a:lnTo>
                  <a:lnTo>
                    <a:pt x="1336" y="2059"/>
                  </a:lnTo>
                  <a:lnTo>
                    <a:pt x="1344" y="2059"/>
                  </a:lnTo>
                  <a:lnTo>
                    <a:pt x="1353" y="2059"/>
                  </a:lnTo>
                  <a:lnTo>
                    <a:pt x="1361" y="2059"/>
                  </a:lnTo>
                  <a:lnTo>
                    <a:pt x="1368" y="2057"/>
                  </a:lnTo>
                  <a:lnTo>
                    <a:pt x="1376" y="2057"/>
                  </a:lnTo>
                  <a:lnTo>
                    <a:pt x="1382" y="2055"/>
                  </a:lnTo>
                  <a:lnTo>
                    <a:pt x="1389" y="2053"/>
                  </a:lnTo>
                  <a:lnTo>
                    <a:pt x="1397" y="2051"/>
                  </a:lnTo>
                  <a:lnTo>
                    <a:pt x="1405" y="2049"/>
                  </a:lnTo>
                  <a:lnTo>
                    <a:pt x="1410" y="2046"/>
                  </a:lnTo>
                  <a:lnTo>
                    <a:pt x="1418" y="2044"/>
                  </a:lnTo>
                  <a:lnTo>
                    <a:pt x="1424" y="2040"/>
                  </a:lnTo>
                  <a:lnTo>
                    <a:pt x="1431" y="2038"/>
                  </a:lnTo>
                  <a:lnTo>
                    <a:pt x="1437" y="2034"/>
                  </a:lnTo>
                  <a:lnTo>
                    <a:pt x="1443" y="2030"/>
                  </a:lnTo>
                  <a:lnTo>
                    <a:pt x="1448" y="2027"/>
                  </a:lnTo>
                  <a:lnTo>
                    <a:pt x="1452" y="2023"/>
                  </a:lnTo>
                  <a:lnTo>
                    <a:pt x="1458" y="2017"/>
                  </a:lnTo>
                  <a:lnTo>
                    <a:pt x="1463" y="2013"/>
                  </a:lnTo>
                  <a:lnTo>
                    <a:pt x="1467" y="2010"/>
                  </a:lnTo>
                  <a:lnTo>
                    <a:pt x="1473" y="2004"/>
                  </a:lnTo>
                  <a:lnTo>
                    <a:pt x="1477" y="1998"/>
                  </a:lnTo>
                  <a:lnTo>
                    <a:pt x="1481" y="1992"/>
                  </a:lnTo>
                  <a:lnTo>
                    <a:pt x="1484" y="1989"/>
                  </a:lnTo>
                  <a:lnTo>
                    <a:pt x="1488" y="1983"/>
                  </a:lnTo>
                  <a:lnTo>
                    <a:pt x="1490" y="1975"/>
                  </a:lnTo>
                  <a:lnTo>
                    <a:pt x="1494" y="1972"/>
                  </a:lnTo>
                  <a:lnTo>
                    <a:pt x="1498" y="1964"/>
                  </a:lnTo>
                  <a:lnTo>
                    <a:pt x="1500" y="1958"/>
                  </a:lnTo>
                  <a:lnTo>
                    <a:pt x="1501" y="1952"/>
                  </a:lnTo>
                  <a:lnTo>
                    <a:pt x="1503" y="1945"/>
                  </a:lnTo>
                  <a:lnTo>
                    <a:pt x="1505" y="1937"/>
                  </a:lnTo>
                  <a:lnTo>
                    <a:pt x="1507" y="1932"/>
                  </a:lnTo>
                  <a:lnTo>
                    <a:pt x="1507" y="1924"/>
                  </a:lnTo>
                  <a:lnTo>
                    <a:pt x="1509" y="1916"/>
                  </a:lnTo>
                  <a:lnTo>
                    <a:pt x="1509" y="1909"/>
                  </a:lnTo>
                  <a:lnTo>
                    <a:pt x="1511" y="1903"/>
                  </a:lnTo>
                  <a:lnTo>
                    <a:pt x="1511" y="1894"/>
                  </a:lnTo>
                  <a:lnTo>
                    <a:pt x="1511" y="1886"/>
                  </a:lnTo>
                  <a:lnTo>
                    <a:pt x="1509" y="1878"/>
                  </a:lnTo>
                  <a:lnTo>
                    <a:pt x="1509" y="1871"/>
                  </a:lnTo>
                  <a:lnTo>
                    <a:pt x="1507" y="1863"/>
                  </a:lnTo>
                  <a:lnTo>
                    <a:pt x="1507" y="1856"/>
                  </a:lnTo>
                  <a:lnTo>
                    <a:pt x="1505" y="1848"/>
                  </a:lnTo>
                  <a:lnTo>
                    <a:pt x="1503" y="1838"/>
                  </a:lnTo>
                  <a:lnTo>
                    <a:pt x="1500" y="1831"/>
                  </a:lnTo>
                  <a:lnTo>
                    <a:pt x="1498" y="1821"/>
                  </a:lnTo>
                  <a:lnTo>
                    <a:pt x="1494" y="1812"/>
                  </a:lnTo>
                  <a:lnTo>
                    <a:pt x="1490" y="1804"/>
                  </a:lnTo>
                  <a:lnTo>
                    <a:pt x="1486" y="1795"/>
                  </a:lnTo>
                  <a:lnTo>
                    <a:pt x="1482" y="1787"/>
                  </a:lnTo>
                  <a:lnTo>
                    <a:pt x="1477" y="1778"/>
                  </a:lnTo>
                  <a:lnTo>
                    <a:pt x="1473" y="1768"/>
                  </a:lnTo>
                  <a:lnTo>
                    <a:pt x="1467" y="1759"/>
                  </a:lnTo>
                  <a:lnTo>
                    <a:pt x="1462" y="1749"/>
                  </a:lnTo>
                  <a:lnTo>
                    <a:pt x="1456" y="1740"/>
                  </a:lnTo>
                  <a:lnTo>
                    <a:pt x="1450" y="1730"/>
                  </a:lnTo>
                  <a:lnTo>
                    <a:pt x="1444" y="1721"/>
                  </a:lnTo>
                  <a:lnTo>
                    <a:pt x="1439" y="1711"/>
                  </a:lnTo>
                  <a:lnTo>
                    <a:pt x="1431" y="1701"/>
                  </a:lnTo>
                  <a:lnTo>
                    <a:pt x="1425" y="1692"/>
                  </a:lnTo>
                  <a:lnTo>
                    <a:pt x="1418" y="1682"/>
                  </a:lnTo>
                  <a:lnTo>
                    <a:pt x="1412" y="1671"/>
                  </a:lnTo>
                  <a:lnTo>
                    <a:pt x="1403" y="1662"/>
                  </a:lnTo>
                  <a:lnTo>
                    <a:pt x="1395" y="1650"/>
                  </a:lnTo>
                  <a:lnTo>
                    <a:pt x="1387" y="1641"/>
                  </a:lnTo>
                  <a:lnTo>
                    <a:pt x="1380" y="1629"/>
                  </a:lnTo>
                  <a:lnTo>
                    <a:pt x="1370" y="1620"/>
                  </a:lnTo>
                  <a:lnTo>
                    <a:pt x="1363" y="1608"/>
                  </a:lnTo>
                  <a:lnTo>
                    <a:pt x="1353" y="1597"/>
                  </a:lnTo>
                  <a:lnTo>
                    <a:pt x="1344" y="1585"/>
                  </a:lnTo>
                  <a:lnTo>
                    <a:pt x="1336" y="1574"/>
                  </a:lnTo>
                  <a:lnTo>
                    <a:pt x="1327" y="1565"/>
                  </a:lnTo>
                  <a:lnTo>
                    <a:pt x="1317" y="1551"/>
                  </a:lnTo>
                  <a:lnTo>
                    <a:pt x="1308" y="1540"/>
                  </a:lnTo>
                  <a:lnTo>
                    <a:pt x="1298" y="1528"/>
                  </a:lnTo>
                  <a:lnTo>
                    <a:pt x="1287" y="1517"/>
                  </a:lnTo>
                  <a:lnTo>
                    <a:pt x="1275" y="1506"/>
                  </a:lnTo>
                  <a:lnTo>
                    <a:pt x="1266" y="1492"/>
                  </a:lnTo>
                  <a:lnTo>
                    <a:pt x="1256" y="1481"/>
                  </a:lnTo>
                  <a:lnTo>
                    <a:pt x="1245" y="1470"/>
                  </a:lnTo>
                  <a:lnTo>
                    <a:pt x="1234" y="1456"/>
                  </a:lnTo>
                  <a:lnTo>
                    <a:pt x="1222" y="1443"/>
                  </a:lnTo>
                  <a:lnTo>
                    <a:pt x="1213" y="1430"/>
                  </a:lnTo>
                  <a:lnTo>
                    <a:pt x="1201" y="1418"/>
                  </a:lnTo>
                  <a:lnTo>
                    <a:pt x="1190" y="1405"/>
                  </a:lnTo>
                  <a:lnTo>
                    <a:pt x="1178" y="1392"/>
                  </a:lnTo>
                  <a:lnTo>
                    <a:pt x="1165" y="1378"/>
                  </a:lnTo>
                  <a:lnTo>
                    <a:pt x="1156" y="1365"/>
                  </a:lnTo>
                  <a:lnTo>
                    <a:pt x="1142" y="1350"/>
                  </a:lnTo>
                  <a:lnTo>
                    <a:pt x="1131" y="1336"/>
                  </a:lnTo>
                  <a:lnTo>
                    <a:pt x="1120" y="1323"/>
                  </a:lnTo>
                  <a:lnTo>
                    <a:pt x="1108" y="1310"/>
                  </a:lnTo>
                  <a:lnTo>
                    <a:pt x="1097" y="1295"/>
                  </a:lnTo>
                  <a:lnTo>
                    <a:pt x="1083" y="1279"/>
                  </a:lnTo>
                  <a:lnTo>
                    <a:pt x="1072" y="1266"/>
                  </a:lnTo>
                  <a:lnTo>
                    <a:pt x="1061" y="1251"/>
                  </a:lnTo>
                  <a:lnTo>
                    <a:pt x="1047" y="1236"/>
                  </a:lnTo>
                  <a:lnTo>
                    <a:pt x="1036" y="1220"/>
                  </a:lnTo>
                  <a:lnTo>
                    <a:pt x="1023" y="1205"/>
                  </a:lnTo>
                  <a:lnTo>
                    <a:pt x="1011" y="1190"/>
                  </a:lnTo>
                  <a:lnTo>
                    <a:pt x="998" y="1175"/>
                  </a:lnTo>
                  <a:lnTo>
                    <a:pt x="987" y="1160"/>
                  </a:lnTo>
                  <a:lnTo>
                    <a:pt x="973" y="1142"/>
                  </a:lnTo>
                  <a:lnTo>
                    <a:pt x="962" y="1127"/>
                  </a:lnTo>
                  <a:lnTo>
                    <a:pt x="950" y="1110"/>
                  </a:lnTo>
                  <a:lnTo>
                    <a:pt x="937" y="1095"/>
                  </a:lnTo>
                  <a:lnTo>
                    <a:pt x="926" y="1078"/>
                  </a:lnTo>
                  <a:lnTo>
                    <a:pt x="914" y="1063"/>
                  </a:lnTo>
                  <a:lnTo>
                    <a:pt x="901" y="1044"/>
                  </a:lnTo>
                  <a:lnTo>
                    <a:pt x="890" y="1026"/>
                  </a:lnTo>
                  <a:lnTo>
                    <a:pt x="876" y="1009"/>
                  </a:lnTo>
                  <a:lnTo>
                    <a:pt x="865" y="992"/>
                  </a:lnTo>
                  <a:lnTo>
                    <a:pt x="853" y="973"/>
                  </a:lnTo>
                  <a:lnTo>
                    <a:pt x="840" y="956"/>
                  </a:lnTo>
                  <a:lnTo>
                    <a:pt x="829" y="939"/>
                  </a:lnTo>
                  <a:lnTo>
                    <a:pt x="817" y="922"/>
                  </a:lnTo>
                  <a:lnTo>
                    <a:pt x="804" y="903"/>
                  </a:lnTo>
                  <a:lnTo>
                    <a:pt x="793" y="886"/>
                  </a:lnTo>
                  <a:lnTo>
                    <a:pt x="781" y="867"/>
                  </a:lnTo>
                  <a:lnTo>
                    <a:pt x="770" y="848"/>
                  </a:lnTo>
                  <a:lnTo>
                    <a:pt x="758" y="831"/>
                  </a:lnTo>
                  <a:lnTo>
                    <a:pt x="747" y="812"/>
                  </a:lnTo>
                  <a:lnTo>
                    <a:pt x="738" y="794"/>
                  </a:lnTo>
                  <a:lnTo>
                    <a:pt x="726" y="777"/>
                  </a:lnTo>
                  <a:lnTo>
                    <a:pt x="715" y="758"/>
                  </a:lnTo>
                  <a:lnTo>
                    <a:pt x="703" y="741"/>
                  </a:lnTo>
                  <a:lnTo>
                    <a:pt x="692" y="722"/>
                  </a:lnTo>
                  <a:lnTo>
                    <a:pt x="681" y="705"/>
                  </a:lnTo>
                  <a:lnTo>
                    <a:pt x="671" y="686"/>
                  </a:lnTo>
                  <a:lnTo>
                    <a:pt x="660" y="669"/>
                  </a:lnTo>
                  <a:lnTo>
                    <a:pt x="650" y="652"/>
                  </a:lnTo>
                  <a:lnTo>
                    <a:pt x="641" y="635"/>
                  </a:lnTo>
                  <a:lnTo>
                    <a:pt x="629" y="618"/>
                  </a:lnTo>
                  <a:lnTo>
                    <a:pt x="620" y="601"/>
                  </a:lnTo>
                  <a:lnTo>
                    <a:pt x="610" y="583"/>
                  </a:lnTo>
                  <a:lnTo>
                    <a:pt x="601" y="568"/>
                  </a:lnTo>
                  <a:lnTo>
                    <a:pt x="591" y="551"/>
                  </a:lnTo>
                  <a:lnTo>
                    <a:pt x="582" y="534"/>
                  </a:lnTo>
                  <a:lnTo>
                    <a:pt x="574" y="519"/>
                  </a:lnTo>
                  <a:lnTo>
                    <a:pt x="565" y="504"/>
                  </a:lnTo>
                  <a:lnTo>
                    <a:pt x="555" y="488"/>
                  </a:lnTo>
                  <a:lnTo>
                    <a:pt x="548" y="473"/>
                  </a:lnTo>
                  <a:lnTo>
                    <a:pt x="538" y="458"/>
                  </a:lnTo>
                  <a:lnTo>
                    <a:pt x="530" y="445"/>
                  </a:lnTo>
                  <a:lnTo>
                    <a:pt x="523" y="429"/>
                  </a:lnTo>
                  <a:lnTo>
                    <a:pt x="515" y="416"/>
                  </a:lnTo>
                  <a:lnTo>
                    <a:pt x="508" y="403"/>
                  </a:lnTo>
                  <a:lnTo>
                    <a:pt x="502" y="389"/>
                  </a:lnTo>
                  <a:lnTo>
                    <a:pt x="494" y="376"/>
                  </a:lnTo>
                  <a:lnTo>
                    <a:pt x="487" y="363"/>
                  </a:lnTo>
                  <a:lnTo>
                    <a:pt x="481" y="351"/>
                  </a:lnTo>
                  <a:lnTo>
                    <a:pt x="475" y="340"/>
                  </a:lnTo>
                  <a:lnTo>
                    <a:pt x="468" y="329"/>
                  </a:lnTo>
                  <a:lnTo>
                    <a:pt x="464" y="317"/>
                  </a:lnTo>
                  <a:lnTo>
                    <a:pt x="458" y="308"/>
                  </a:lnTo>
                  <a:lnTo>
                    <a:pt x="453" y="298"/>
                  </a:lnTo>
                  <a:lnTo>
                    <a:pt x="447" y="289"/>
                  </a:lnTo>
                  <a:lnTo>
                    <a:pt x="443" y="279"/>
                  </a:lnTo>
                  <a:lnTo>
                    <a:pt x="437" y="272"/>
                  </a:lnTo>
                  <a:lnTo>
                    <a:pt x="434" y="264"/>
                  </a:lnTo>
                  <a:lnTo>
                    <a:pt x="430" y="256"/>
                  </a:lnTo>
                  <a:lnTo>
                    <a:pt x="426" y="249"/>
                  </a:lnTo>
                  <a:lnTo>
                    <a:pt x="424" y="243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6" y="230"/>
                  </a:lnTo>
                  <a:lnTo>
                    <a:pt x="415" y="226"/>
                  </a:lnTo>
                  <a:lnTo>
                    <a:pt x="413" y="222"/>
                  </a:lnTo>
                  <a:lnTo>
                    <a:pt x="411" y="218"/>
                  </a:lnTo>
                  <a:lnTo>
                    <a:pt x="337" y="260"/>
                  </a:lnTo>
                  <a:lnTo>
                    <a:pt x="337" y="262"/>
                  </a:lnTo>
                  <a:lnTo>
                    <a:pt x="339" y="266"/>
                  </a:lnTo>
                  <a:lnTo>
                    <a:pt x="340" y="270"/>
                  </a:lnTo>
                  <a:lnTo>
                    <a:pt x="342" y="273"/>
                  </a:lnTo>
                  <a:lnTo>
                    <a:pt x="344" y="277"/>
                  </a:lnTo>
                  <a:lnTo>
                    <a:pt x="348" y="283"/>
                  </a:lnTo>
                  <a:lnTo>
                    <a:pt x="350" y="289"/>
                  </a:lnTo>
                  <a:lnTo>
                    <a:pt x="354" y="296"/>
                  </a:lnTo>
                  <a:lnTo>
                    <a:pt x="358" y="304"/>
                  </a:lnTo>
                  <a:lnTo>
                    <a:pt x="361" y="311"/>
                  </a:lnTo>
                  <a:lnTo>
                    <a:pt x="365" y="321"/>
                  </a:lnTo>
                  <a:lnTo>
                    <a:pt x="371" y="331"/>
                  </a:lnTo>
                  <a:lnTo>
                    <a:pt x="377" y="340"/>
                  </a:lnTo>
                  <a:lnTo>
                    <a:pt x="382" y="350"/>
                  </a:lnTo>
                  <a:lnTo>
                    <a:pt x="386" y="361"/>
                  </a:lnTo>
                  <a:lnTo>
                    <a:pt x="392" y="372"/>
                  </a:lnTo>
                  <a:lnTo>
                    <a:pt x="397" y="384"/>
                  </a:lnTo>
                  <a:lnTo>
                    <a:pt x="405" y="395"/>
                  </a:lnTo>
                  <a:lnTo>
                    <a:pt x="411" y="408"/>
                  </a:lnTo>
                  <a:lnTo>
                    <a:pt x="418" y="422"/>
                  </a:lnTo>
                  <a:lnTo>
                    <a:pt x="426" y="435"/>
                  </a:lnTo>
                  <a:lnTo>
                    <a:pt x="434" y="448"/>
                  </a:lnTo>
                  <a:lnTo>
                    <a:pt x="441" y="464"/>
                  </a:lnTo>
                  <a:lnTo>
                    <a:pt x="449" y="477"/>
                  </a:lnTo>
                  <a:lnTo>
                    <a:pt x="456" y="492"/>
                  </a:lnTo>
                  <a:lnTo>
                    <a:pt x="464" y="507"/>
                  </a:lnTo>
                  <a:lnTo>
                    <a:pt x="472" y="523"/>
                  </a:lnTo>
                  <a:lnTo>
                    <a:pt x="481" y="540"/>
                  </a:lnTo>
                  <a:lnTo>
                    <a:pt x="491" y="555"/>
                  </a:lnTo>
                  <a:lnTo>
                    <a:pt x="500" y="572"/>
                  </a:lnTo>
                  <a:lnTo>
                    <a:pt x="508" y="587"/>
                  </a:lnTo>
                  <a:lnTo>
                    <a:pt x="517" y="604"/>
                  </a:lnTo>
                  <a:lnTo>
                    <a:pt x="527" y="621"/>
                  </a:lnTo>
                  <a:lnTo>
                    <a:pt x="536" y="639"/>
                  </a:lnTo>
                  <a:lnTo>
                    <a:pt x="546" y="656"/>
                  </a:lnTo>
                  <a:lnTo>
                    <a:pt x="555" y="673"/>
                  </a:lnTo>
                  <a:lnTo>
                    <a:pt x="565" y="690"/>
                  </a:lnTo>
                  <a:lnTo>
                    <a:pt x="576" y="709"/>
                  </a:lnTo>
                  <a:lnTo>
                    <a:pt x="586" y="726"/>
                  </a:lnTo>
                  <a:lnTo>
                    <a:pt x="597" y="743"/>
                  </a:lnTo>
                  <a:lnTo>
                    <a:pt x="606" y="762"/>
                  </a:lnTo>
                  <a:lnTo>
                    <a:pt x="618" y="779"/>
                  </a:lnTo>
                  <a:lnTo>
                    <a:pt x="627" y="796"/>
                  </a:lnTo>
                  <a:lnTo>
                    <a:pt x="639" y="815"/>
                  </a:lnTo>
                  <a:lnTo>
                    <a:pt x="650" y="833"/>
                  </a:lnTo>
                  <a:lnTo>
                    <a:pt x="662" y="852"/>
                  </a:lnTo>
                  <a:lnTo>
                    <a:pt x="671" y="869"/>
                  </a:lnTo>
                  <a:lnTo>
                    <a:pt x="682" y="886"/>
                  </a:lnTo>
                  <a:lnTo>
                    <a:pt x="694" y="903"/>
                  </a:lnTo>
                  <a:lnTo>
                    <a:pt x="705" y="920"/>
                  </a:lnTo>
                  <a:lnTo>
                    <a:pt x="717" y="937"/>
                  </a:lnTo>
                  <a:lnTo>
                    <a:pt x="726" y="954"/>
                  </a:lnTo>
                  <a:lnTo>
                    <a:pt x="738" y="971"/>
                  </a:lnTo>
                  <a:lnTo>
                    <a:pt x="749" y="988"/>
                  </a:lnTo>
                  <a:lnTo>
                    <a:pt x="760" y="1006"/>
                  </a:lnTo>
                  <a:lnTo>
                    <a:pt x="772" y="1021"/>
                  </a:lnTo>
                  <a:lnTo>
                    <a:pt x="783" y="1036"/>
                  </a:lnTo>
                  <a:lnTo>
                    <a:pt x="795" y="1053"/>
                  </a:lnTo>
                  <a:lnTo>
                    <a:pt x="806" y="1068"/>
                  </a:lnTo>
                  <a:lnTo>
                    <a:pt x="815" y="1084"/>
                  </a:lnTo>
                  <a:lnTo>
                    <a:pt x="827" y="1099"/>
                  </a:lnTo>
                  <a:lnTo>
                    <a:pt x="838" y="1114"/>
                  </a:lnTo>
                  <a:lnTo>
                    <a:pt x="850" y="1127"/>
                  </a:lnTo>
                  <a:lnTo>
                    <a:pt x="861" y="1141"/>
                  </a:lnTo>
                  <a:lnTo>
                    <a:pt x="872" y="1156"/>
                  </a:lnTo>
                  <a:lnTo>
                    <a:pt x="882" y="1169"/>
                  </a:lnTo>
                  <a:lnTo>
                    <a:pt x="893" y="1182"/>
                  </a:lnTo>
                  <a:lnTo>
                    <a:pt x="905" y="1196"/>
                  </a:lnTo>
                  <a:lnTo>
                    <a:pt x="916" y="1209"/>
                  </a:lnTo>
                  <a:lnTo>
                    <a:pt x="928" y="1224"/>
                  </a:lnTo>
                  <a:lnTo>
                    <a:pt x="937" y="1236"/>
                  </a:lnTo>
                  <a:lnTo>
                    <a:pt x="949" y="1249"/>
                  </a:lnTo>
                  <a:lnTo>
                    <a:pt x="960" y="1262"/>
                  </a:lnTo>
                  <a:lnTo>
                    <a:pt x="971" y="1276"/>
                  </a:lnTo>
                  <a:lnTo>
                    <a:pt x="983" y="1287"/>
                  </a:lnTo>
                  <a:lnTo>
                    <a:pt x="992" y="1300"/>
                  </a:lnTo>
                  <a:lnTo>
                    <a:pt x="1004" y="1312"/>
                  </a:lnTo>
                  <a:lnTo>
                    <a:pt x="1015" y="1325"/>
                  </a:lnTo>
                  <a:lnTo>
                    <a:pt x="1026" y="1336"/>
                  </a:lnTo>
                  <a:lnTo>
                    <a:pt x="1036" y="1350"/>
                  </a:lnTo>
                  <a:lnTo>
                    <a:pt x="1047" y="1361"/>
                  </a:lnTo>
                  <a:lnTo>
                    <a:pt x="1057" y="1373"/>
                  </a:lnTo>
                  <a:lnTo>
                    <a:pt x="1068" y="1384"/>
                  </a:lnTo>
                  <a:lnTo>
                    <a:pt x="1078" y="1395"/>
                  </a:lnTo>
                  <a:lnTo>
                    <a:pt x="1089" y="1407"/>
                  </a:lnTo>
                  <a:lnTo>
                    <a:pt x="1101" y="1418"/>
                  </a:lnTo>
                  <a:lnTo>
                    <a:pt x="1110" y="1430"/>
                  </a:lnTo>
                  <a:lnTo>
                    <a:pt x="1120" y="1441"/>
                  </a:lnTo>
                  <a:lnTo>
                    <a:pt x="1131" y="1452"/>
                  </a:lnTo>
                  <a:lnTo>
                    <a:pt x="1140" y="1464"/>
                  </a:lnTo>
                  <a:lnTo>
                    <a:pt x="1150" y="1473"/>
                  </a:lnTo>
                  <a:lnTo>
                    <a:pt x="1161" y="1485"/>
                  </a:lnTo>
                  <a:lnTo>
                    <a:pt x="1171" y="1494"/>
                  </a:lnTo>
                  <a:lnTo>
                    <a:pt x="1180" y="1506"/>
                  </a:lnTo>
                  <a:lnTo>
                    <a:pt x="1190" y="1515"/>
                  </a:lnTo>
                  <a:lnTo>
                    <a:pt x="1199" y="1527"/>
                  </a:lnTo>
                  <a:lnTo>
                    <a:pt x="1209" y="1536"/>
                  </a:lnTo>
                  <a:lnTo>
                    <a:pt x="1218" y="1546"/>
                  </a:lnTo>
                  <a:lnTo>
                    <a:pt x="1226" y="1555"/>
                  </a:lnTo>
                  <a:lnTo>
                    <a:pt x="1235" y="1565"/>
                  </a:lnTo>
                  <a:lnTo>
                    <a:pt x="1245" y="1574"/>
                  </a:lnTo>
                  <a:lnTo>
                    <a:pt x="1254" y="1585"/>
                  </a:lnTo>
                  <a:lnTo>
                    <a:pt x="1262" y="1593"/>
                  </a:lnTo>
                  <a:lnTo>
                    <a:pt x="1270" y="1603"/>
                  </a:lnTo>
                  <a:lnTo>
                    <a:pt x="1277" y="1612"/>
                  </a:lnTo>
                  <a:lnTo>
                    <a:pt x="1287" y="1622"/>
                  </a:lnTo>
                  <a:lnTo>
                    <a:pt x="1294" y="1631"/>
                  </a:lnTo>
                  <a:lnTo>
                    <a:pt x="1302" y="1641"/>
                  </a:lnTo>
                  <a:lnTo>
                    <a:pt x="1310" y="1650"/>
                  </a:lnTo>
                  <a:lnTo>
                    <a:pt x="1317" y="1658"/>
                  </a:lnTo>
                  <a:lnTo>
                    <a:pt x="1325" y="1667"/>
                  </a:lnTo>
                  <a:lnTo>
                    <a:pt x="1330" y="1675"/>
                  </a:lnTo>
                  <a:lnTo>
                    <a:pt x="1338" y="1684"/>
                  </a:lnTo>
                  <a:lnTo>
                    <a:pt x="1344" y="1694"/>
                  </a:lnTo>
                  <a:lnTo>
                    <a:pt x="1351" y="1701"/>
                  </a:lnTo>
                  <a:lnTo>
                    <a:pt x="1357" y="1711"/>
                  </a:lnTo>
                  <a:lnTo>
                    <a:pt x="1363" y="1719"/>
                  </a:lnTo>
                  <a:lnTo>
                    <a:pt x="1368" y="1728"/>
                  </a:lnTo>
                  <a:lnTo>
                    <a:pt x="1374" y="1736"/>
                  </a:lnTo>
                  <a:lnTo>
                    <a:pt x="1380" y="1743"/>
                  </a:lnTo>
                  <a:lnTo>
                    <a:pt x="1386" y="1751"/>
                  </a:lnTo>
                  <a:lnTo>
                    <a:pt x="1391" y="1760"/>
                  </a:lnTo>
                  <a:lnTo>
                    <a:pt x="1395" y="1768"/>
                  </a:lnTo>
                  <a:lnTo>
                    <a:pt x="1399" y="1776"/>
                  </a:lnTo>
                  <a:lnTo>
                    <a:pt x="1403" y="1783"/>
                  </a:lnTo>
                  <a:lnTo>
                    <a:pt x="1408" y="1791"/>
                  </a:lnTo>
                  <a:lnTo>
                    <a:pt x="1412" y="1798"/>
                  </a:lnTo>
                  <a:lnTo>
                    <a:pt x="1414" y="1806"/>
                  </a:lnTo>
                  <a:lnTo>
                    <a:pt x="1418" y="1814"/>
                  </a:lnTo>
                  <a:lnTo>
                    <a:pt x="1420" y="1821"/>
                  </a:lnTo>
                  <a:lnTo>
                    <a:pt x="1422" y="1829"/>
                  </a:lnTo>
                  <a:lnTo>
                    <a:pt x="1425" y="1836"/>
                  </a:lnTo>
                  <a:lnTo>
                    <a:pt x="1427" y="1842"/>
                  </a:lnTo>
                  <a:lnTo>
                    <a:pt x="1429" y="1850"/>
                  </a:lnTo>
                  <a:lnTo>
                    <a:pt x="1429" y="1856"/>
                  </a:lnTo>
                  <a:lnTo>
                    <a:pt x="1431" y="1863"/>
                  </a:lnTo>
                  <a:lnTo>
                    <a:pt x="1431" y="1869"/>
                  </a:lnTo>
                  <a:lnTo>
                    <a:pt x="1433" y="1876"/>
                  </a:lnTo>
                  <a:lnTo>
                    <a:pt x="1433" y="1882"/>
                  </a:lnTo>
                  <a:lnTo>
                    <a:pt x="1433" y="1890"/>
                  </a:lnTo>
                  <a:lnTo>
                    <a:pt x="1433" y="1895"/>
                  </a:lnTo>
                  <a:lnTo>
                    <a:pt x="1433" y="1901"/>
                  </a:lnTo>
                  <a:lnTo>
                    <a:pt x="1431" y="1907"/>
                  </a:lnTo>
                  <a:lnTo>
                    <a:pt x="1431" y="1911"/>
                  </a:lnTo>
                  <a:lnTo>
                    <a:pt x="1429" y="1916"/>
                  </a:lnTo>
                  <a:lnTo>
                    <a:pt x="1427" y="1922"/>
                  </a:lnTo>
                  <a:lnTo>
                    <a:pt x="1425" y="1926"/>
                  </a:lnTo>
                  <a:lnTo>
                    <a:pt x="1424" y="1932"/>
                  </a:lnTo>
                  <a:lnTo>
                    <a:pt x="1422" y="1935"/>
                  </a:lnTo>
                  <a:lnTo>
                    <a:pt x="1420" y="1941"/>
                  </a:lnTo>
                  <a:lnTo>
                    <a:pt x="1418" y="1945"/>
                  </a:lnTo>
                  <a:lnTo>
                    <a:pt x="1414" y="1949"/>
                  </a:lnTo>
                  <a:lnTo>
                    <a:pt x="1412" y="1952"/>
                  </a:lnTo>
                  <a:lnTo>
                    <a:pt x="1408" y="1956"/>
                  </a:lnTo>
                  <a:lnTo>
                    <a:pt x="1405" y="1958"/>
                  </a:lnTo>
                  <a:lnTo>
                    <a:pt x="1401" y="1962"/>
                  </a:lnTo>
                  <a:lnTo>
                    <a:pt x="1397" y="1966"/>
                  </a:lnTo>
                  <a:lnTo>
                    <a:pt x="1393" y="1968"/>
                  </a:lnTo>
                  <a:lnTo>
                    <a:pt x="1389" y="1970"/>
                  </a:lnTo>
                  <a:lnTo>
                    <a:pt x="1386" y="1972"/>
                  </a:lnTo>
                  <a:lnTo>
                    <a:pt x="1380" y="1973"/>
                  </a:lnTo>
                  <a:lnTo>
                    <a:pt x="1376" y="1975"/>
                  </a:lnTo>
                  <a:lnTo>
                    <a:pt x="1370" y="1977"/>
                  </a:lnTo>
                  <a:lnTo>
                    <a:pt x="1365" y="1979"/>
                  </a:lnTo>
                  <a:lnTo>
                    <a:pt x="1359" y="1979"/>
                  </a:lnTo>
                  <a:lnTo>
                    <a:pt x="1355" y="1981"/>
                  </a:lnTo>
                  <a:lnTo>
                    <a:pt x="1349" y="1981"/>
                  </a:lnTo>
                  <a:lnTo>
                    <a:pt x="1344" y="1981"/>
                  </a:lnTo>
                  <a:lnTo>
                    <a:pt x="1336" y="1981"/>
                  </a:lnTo>
                  <a:lnTo>
                    <a:pt x="1330" y="1981"/>
                  </a:lnTo>
                  <a:lnTo>
                    <a:pt x="1325" y="1979"/>
                  </a:lnTo>
                  <a:lnTo>
                    <a:pt x="1317" y="1979"/>
                  </a:lnTo>
                  <a:lnTo>
                    <a:pt x="1311" y="1977"/>
                  </a:lnTo>
                  <a:lnTo>
                    <a:pt x="1306" y="1977"/>
                  </a:lnTo>
                  <a:lnTo>
                    <a:pt x="1298" y="1975"/>
                  </a:lnTo>
                  <a:lnTo>
                    <a:pt x="1292" y="1973"/>
                  </a:lnTo>
                  <a:lnTo>
                    <a:pt x="1285" y="1972"/>
                  </a:lnTo>
                  <a:lnTo>
                    <a:pt x="1277" y="1970"/>
                  </a:lnTo>
                  <a:lnTo>
                    <a:pt x="1270" y="1966"/>
                  </a:lnTo>
                  <a:lnTo>
                    <a:pt x="1262" y="1962"/>
                  </a:lnTo>
                  <a:lnTo>
                    <a:pt x="1254" y="1958"/>
                  </a:lnTo>
                  <a:lnTo>
                    <a:pt x="1247" y="1956"/>
                  </a:lnTo>
                  <a:lnTo>
                    <a:pt x="1239" y="1951"/>
                  </a:lnTo>
                  <a:lnTo>
                    <a:pt x="1232" y="1947"/>
                  </a:lnTo>
                  <a:lnTo>
                    <a:pt x="1222" y="1941"/>
                  </a:lnTo>
                  <a:lnTo>
                    <a:pt x="1216" y="1937"/>
                  </a:lnTo>
                  <a:lnTo>
                    <a:pt x="1207" y="1932"/>
                  </a:lnTo>
                  <a:lnTo>
                    <a:pt x="1199" y="1926"/>
                  </a:lnTo>
                  <a:lnTo>
                    <a:pt x="1190" y="1920"/>
                  </a:lnTo>
                  <a:lnTo>
                    <a:pt x="1182" y="1914"/>
                  </a:lnTo>
                  <a:lnTo>
                    <a:pt x="1173" y="1907"/>
                  </a:lnTo>
                  <a:lnTo>
                    <a:pt x="1165" y="1899"/>
                  </a:lnTo>
                  <a:lnTo>
                    <a:pt x="1156" y="1892"/>
                  </a:lnTo>
                  <a:lnTo>
                    <a:pt x="1146" y="1886"/>
                  </a:lnTo>
                  <a:lnTo>
                    <a:pt x="1139" y="1878"/>
                  </a:lnTo>
                  <a:lnTo>
                    <a:pt x="1129" y="1869"/>
                  </a:lnTo>
                  <a:lnTo>
                    <a:pt x="1120" y="1861"/>
                  </a:lnTo>
                  <a:lnTo>
                    <a:pt x="1112" y="1854"/>
                  </a:lnTo>
                  <a:lnTo>
                    <a:pt x="1102" y="1844"/>
                  </a:lnTo>
                  <a:lnTo>
                    <a:pt x="1093" y="1836"/>
                  </a:lnTo>
                  <a:lnTo>
                    <a:pt x="1083" y="1827"/>
                  </a:lnTo>
                  <a:lnTo>
                    <a:pt x="1074" y="1817"/>
                  </a:lnTo>
                  <a:lnTo>
                    <a:pt x="1066" y="1808"/>
                  </a:lnTo>
                  <a:lnTo>
                    <a:pt x="1057" y="1798"/>
                  </a:lnTo>
                  <a:lnTo>
                    <a:pt x="1047" y="1789"/>
                  </a:lnTo>
                  <a:lnTo>
                    <a:pt x="1038" y="1779"/>
                  </a:lnTo>
                  <a:lnTo>
                    <a:pt x="1028" y="1768"/>
                  </a:lnTo>
                  <a:lnTo>
                    <a:pt x="1019" y="1757"/>
                  </a:lnTo>
                  <a:lnTo>
                    <a:pt x="1009" y="1747"/>
                  </a:lnTo>
                  <a:lnTo>
                    <a:pt x="1000" y="1736"/>
                  </a:lnTo>
                  <a:lnTo>
                    <a:pt x="990" y="1724"/>
                  </a:lnTo>
                  <a:lnTo>
                    <a:pt x="979" y="1713"/>
                  </a:lnTo>
                  <a:lnTo>
                    <a:pt x="969" y="1701"/>
                  </a:lnTo>
                  <a:lnTo>
                    <a:pt x="960" y="1690"/>
                  </a:lnTo>
                  <a:lnTo>
                    <a:pt x="950" y="1679"/>
                  </a:lnTo>
                  <a:lnTo>
                    <a:pt x="941" y="1665"/>
                  </a:lnTo>
                  <a:lnTo>
                    <a:pt x="929" y="1654"/>
                  </a:lnTo>
                  <a:lnTo>
                    <a:pt x="920" y="1643"/>
                  </a:lnTo>
                  <a:lnTo>
                    <a:pt x="910" y="1629"/>
                  </a:lnTo>
                  <a:lnTo>
                    <a:pt x="899" y="1616"/>
                  </a:lnTo>
                  <a:lnTo>
                    <a:pt x="890" y="1603"/>
                  </a:lnTo>
                  <a:lnTo>
                    <a:pt x="880" y="1591"/>
                  </a:lnTo>
                  <a:lnTo>
                    <a:pt x="869" y="1576"/>
                  </a:lnTo>
                  <a:lnTo>
                    <a:pt x="859" y="1563"/>
                  </a:lnTo>
                  <a:lnTo>
                    <a:pt x="848" y="1549"/>
                  </a:lnTo>
                  <a:lnTo>
                    <a:pt x="838" y="1536"/>
                  </a:lnTo>
                  <a:lnTo>
                    <a:pt x="829" y="1523"/>
                  </a:lnTo>
                  <a:lnTo>
                    <a:pt x="817" y="1508"/>
                  </a:lnTo>
                  <a:lnTo>
                    <a:pt x="808" y="1494"/>
                  </a:lnTo>
                  <a:lnTo>
                    <a:pt x="796" y="1481"/>
                  </a:lnTo>
                  <a:lnTo>
                    <a:pt x="787" y="1466"/>
                  </a:lnTo>
                  <a:lnTo>
                    <a:pt x="776" y="1450"/>
                  </a:lnTo>
                  <a:lnTo>
                    <a:pt x="766" y="1435"/>
                  </a:lnTo>
                  <a:lnTo>
                    <a:pt x="755" y="1422"/>
                  </a:lnTo>
                  <a:lnTo>
                    <a:pt x="743" y="1407"/>
                  </a:lnTo>
                  <a:lnTo>
                    <a:pt x="734" y="1392"/>
                  </a:lnTo>
                  <a:lnTo>
                    <a:pt x="722" y="1376"/>
                  </a:lnTo>
                  <a:lnTo>
                    <a:pt x="713" y="1363"/>
                  </a:lnTo>
                  <a:lnTo>
                    <a:pt x="701" y="1346"/>
                  </a:lnTo>
                  <a:lnTo>
                    <a:pt x="690" y="1331"/>
                  </a:lnTo>
                  <a:lnTo>
                    <a:pt x="681" y="1315"/>
                  </a:lnTo>
                  <a:lnTo>
                    <a:pt x="669" y="1300"/>
                  </a:lnTo>
                  <a:lnTo>
                    <a:pt x="658" y="1285"/>
                  </a:lnTo>
                  <a:lnTo>
                    <a:pt x="646" y="1270"/>
                  </a:lnTo>
                  <a:lnTo>
                    <a:pt x="637" y="1253"/>
                  </a:lnTo>
                  <a:lnTo>
                    <a:pt x="625" y="1238"/>
                  </a:lnTo>
                  <a:lnTo>
                    <a:pt x="614" y="1222"/>
                  </a:lnTo>
                  <a:lnTo>
                    <a:pt x="603" y="1205"/>
                  </a:lnTo>
                  <a:lnTo>
                    <a:pt x="593" y="1190"/>
                  </a:lnTo>
                  <a:lnTo>
                    <a:pt x="582" y="1173"/>
                  </a:lnTo>
                  <a:lnTo>
                    <a:pt x="570" y="1158"/>
                  </a:lnTo>
                  <a:lnTo>
                    <a:pt x="559" y="1141"/>
                  </a:lnTo>
                  <a:lnTo>
                    <a:pt x="548" y="1125"/>
                  </a:lnTo>
                  <a:lnTo>
                    <a:pt x="538" y="1110"/>
                  </a:lnTo>
                  <a:lnTo>
                    <a:pt x="527" y="1093"/>
                  </a:lnTo>
                  <a:lnTo>
                    <a:pt x="515" y="1076"/>
                  </a:lnTo>
                  <a:lnTo>
                    <a:pt x="504" y="1059"/>
                  </a:lnTo>
                  <a:lnTo>
                    <a:pt x="492" y="1044"/>
                  </a:lnTo>
                  <a:lnTo>
                    <a:pt x="483" y="1026"/>
                  </a:lnTo>
                  <a:lnTo>
                    <a:pt x="472" y="1009"/>
                  </a:lnTo>
                  <a:lnTo>
                    <a:pt x="462" y="994"/>
                  </a:lnTo>
                  <a:lnTo>
                    <a:pt x="451" y="979"/>
                  </a:lnTo>
                  <a:lnTo>
                    <a:pt x="439" y="962"/>
                  </a:lnTo>
                  <a:lnTo>
                    <a:pt x="430" y="947"/>
                  </a:lnTo>
                  <a:lnTo>
                    <a:pt x="418" y="929"/>
                  </a:lnTo>
                  <a:lnTo>
                    <a:pt x="409" y="914"/>
                  </a:lnTo>
                  <a:lnTo>
                    <a:pt x="397" y="899"/>
                  </a:lnTo>
                  <a:lnTo>
                    <a:pt x="388" y="884"/>
                  </a:lnTo>
                  <a:lnTo>
                    <a:pt x="378" y="869"/>
                  </a:lnTo>
                  <a:lnTo>
                    <a:pt x="369" y="853"/>
                  </a:lnTo>
                  <a:lnTo>
                    <a:pt x="359" y="838"/>
                  </a:lnTo>
                  <a:lnTo>
                    <a:pt x="350" y="823"/>
                  </a:lnTo>
                  <a:lnTo>
                    <a:pt x="340" y="808"/>
                  </a:lnTo>
                  <a:lnTo>
                    <a:pt x="331" y="794"/>
                  </a:lnTo>
                  <a:lnTo>
                    <a:pt x="321" y="779"/>
                  </a:lnTo>
                  <a:lnTo>
                    <a:pt x="312" y="766"/>
                  </a:lnTo>
                  <a:lnTo>
                    <a:pt x="304" y="751"/>
                  </a:lnTo>
                  <a:lnTo>
                    <a:pt x="295" y="737"/>
                  </a:lnTo>
                  <a:lnTo>
                    <a:pt x="285" y="724"/>
                  </a:lnTo>
                  <a:lnTo>
                    <a:pt x="278" y="709"/>
                  </a:lnTo>
                  <a:lnTo>
                    <a:pt x="268" y="697"/>
                  </a:lnTo>
                  <a:lnTo>
                    <a:pt x="261" y="684"/>
                  </a:lnTo>
                  <a:lnTo>
                    <a:pt x="253" y="671"/>
                  </a:lnTo>
                  <a:lnTo>
                    <a:pt x="245" y="659"/>
                  </a:lnTo>
                  <a:lnTo>
                    <a:pt x="238" y="646"/>
                  </a:lnTo>
                  <a:lnTo>
                    <a:pt x="230" y="635"/>
                  </a:lnTo>
                  <a:lnTo>
                    <a:pt x="223" y="623"/>
                  </a:lnTo>
                  <a:lnTo>
                    <a:pt x="215" y="610"/>
                  </a:lnTo>
                  <a:lnTo>
                    <a:pt x="207" y="601"/>
                  </a:lnTo>
                  <a:lnTo>
                    <a:pt x="200" y="589"/>
                  </a:lnTo>
                  <a:lnTo>
                    <a:pt x="194" y="578"/>
                  </a:lnTo>
                  <a:lnTo>
                    <a:pt x="188" y="568"/>
                  </a:lnTo>
                  <a:lnTo>
                    <a:pt x="181" y="557"/>
                  </a:lnTo>
                  <a:lnTo>
                    <a:pt x="175" y="549"/>
                  </a:lnTo>
                  <a:lnTo>
                    <a:pt x="169" y="538"/>
                  </a:lnTo>
                  <a:lnTo>
                    <a:pt x="164" y="528"/>
                  </a:lnTo>
                  <a:lnTo>
                    <a:pt x="158" y="521"/>
                  </a:lnTo>
                  <a:lnTo>
                    <a:pt x="152" y="511"/>
                  </a:lnTo>
                  <a:lnTo>
                    <a:pt x="147" y="504"/>
                  </a:lnTo>
                  <a:lnTo>
                    <a:pt x="143" y="496"/>
                  </a:lnTo>
                  <a:lnTo>
                    <a:pt x="139" y="488"/>
                  </a:lnTo>
                  <a:lnTo>
                    <a:pt x="135" y="483"/>
                  </a:lnTo>
                  <a:lnTo>
                    <a:pt x="129" y="475"/>
                  </a:lnTo>
                  <a:lnTo>
                    <a:pt x="126" y="469"/>
                  </a:lnTo>
                  <a:lnTo>
                    <a:pt x="122" y="462"/>
                  </a:lnTo>
                  <a:lnTo>
                    <a:pt x="118" y="456"/>
                  </a:lnTo>
                  <a:lnTo>
                    <a:pt x="116" y="450"/>
                  </a:lnTo>
                  <a:lnTo>
                    <a:pt x="112" y="447"/>
                  </a:lnTo>
                  <a:lnTo>
                    <a:pt x="110" y="443"/>
                  </a:lnTo>
                  <a:lnTo>
                    <a:pt x="109" y="439"/>
                  </a:lnTo>
                  <a:lnTo>
                    <a:pt x="105" y="435"/>
                  </a:lnTo>
                  <a:lnTo>
                    <a:pt x="103" y="433"/>
                  </a:lnTo>
                  <a:lnTo>
                    <a:pt x="103" y="429"/>
                  </a:lnTo>
                  <a:lnTo>
                    <a:pt x="101" y="427"/>
                  </a:lnTo>
                  <a:lnTo>
                    <a:pt x="99" y="426"/>
                  </a:lnTo>
                  <a:lnTo>
                    <a:pt x="4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4" name="Freeform 8"/>
            <p:cNvSpPr>
              <a:spLocks/>
            </p:cNvSpPr>
            <p:nvPr/>
          </p:nvSpPr>
          <p:spPr bwMode="auto">
            <a:xfrm>
              <a:off x="1207" y="2566"/>
              <a:ext cx="205" cy="238"/>
            </a:xfrm>
            <a:custGeom>
              <a:avLst/>
              <a:gdLst>
                <a:gd name="T0" fmla="*/ 6 w 205"/>
                <a:gd name="T1" fmla="*/ 237 h 238"/>
                <a:gd name="T2" fmla="*/ 17 w 205"/>
                <a:gd name="T3" fmla="*/ 238 h 238"/>
                <a:gd name="T4" fmla="*/ 29 w 205"/>
                <a:gd name="T5" fmla="*/ 236 h 238"/>
                <a:gd name="T6" fmla="*/ 45 w 205"/>
                <a:gd name="T7" fmla="*/ 232 h 238"/>
                <a:gd name="T8" fmla="*/ 59 w 205"/>
                <a:gd name="T9" fmla="*/ 226 h 238"/>
                <a:gd name="T10" fmla="*/ 70 w 205"/>
                <a:gd name="T11" fmla="*/ 221 h 238"/>
                <a:gd name="T12" fmla="*/ 81 w 205"/>
                <a:gd name="T13" fmla="*/ 215 h 238"/>
                <a:gd name="T14" fmla="*/ 92 w 205"/>
                <a:gd name="T15" fmla="*/ 210 h 238"/>
                <a:gd name="T16" fmla="*/ 103 w 205"/>
                <a:gd name="T17" fmla="*/ 203 h 238"/>
                <a:gd name="T18" fmla="*/ 115 w 205"/>
                <a:gd name="T19" fmla="*/ 196 h 238"/>
                <a:gd name="T20" fmla="*/ 125 w 205"/>
                <a:gd name="T21" fmla="*/ 190 h 238"/>
                <a:gd name="T22" fmla="*/ 137 w 205"/>
                <a:gd name="T23" fmla="*/ 182 h 238"/>
                <a:gd name="T24" fmla="*/ 146 w 205"/>
                <a:gd name="T25" fmla="*/ 175 h 238"/>
                <a:gd name="T26" fmla="*/ 163 w 205"/>
                <a:gd name="T27" fmla="*/ 163 h 238"/>
                <a:gd name="T28" fmla="*/ 179 w 205"/>
                <a:gd name="T29" fmla="*/ 150 h 238"/>
                <a:gd name="T30" fmla="*/ 192 w 205"/>
                <a:gd name="T31" fmla="*/ 139 h 238"/>
                <a:gd name="T32" fmla="*/ 203 w 205"/>
                <a:gd name="T33" fmla="*/ 128 h 238"/>
                <a:gd name="T34" fmla="*/ 203 w 205"/>
                <a:gd name="T35" fmla="*/ 71 h 238"/>
                <a:gd name="T36" fmla="*/ 194 w 205"/>
                <a:gd name="T37" fmla="*/ 59 h 238"/>
                <a:gd name="T38" fmla="*/ 180 w 205"/>
                <a:gd name="T39" fmla="*/ 45 h 238"/>
                <a:gd name="T40" fmla="*/ 163 w 205"/>
                <a:gd name="T41" fmla="*/ 30 h 238"/>
                <a:gd name="T42" fmla="*/ 153 w 205"/>
                <a:gd name="T43" fmla="*/ 23 h 238"/>
                <a:gd name="T44" fmla="*/ 142 w 205"/>
                <a:gd name="T45" fmla="*/ 18 h 238"/>
                <a:gd name="T46" fmla="*/ 130 w 205"/>
                <a:gd name="T47" fmla="*/ 12 h 238"/>
                <a:gd name="T48" fmla="*/ 118 w 205"/>
                <a:gd name="T49" fmla="*/ 8 h 238"/>
                <a:gd name="T50" fmla="*/ 104 w 205"/>
                <a:gd name="T51" fmla="*/ 5 h 238"/>
                <a:gd name="T52" fmla="*/ 92 w 205"/>
                <a:gd name="T53" fmla="*/ 2 h 238"/>
                <a:gd name="T54" fmla="*/ 80 w 205"/>
                <a:gd name="T55" fmla="*/ 1 h 238"/>
                <a:gd name="T56" fmla="*/ 68 w 205"/>
                <a:gd name="T57" fmla="*/ 0 h 238"/>
                <a:gd name="T58" fmla="*/ 54 w 205"/>
                <a:gd name="T59" fmla="*/ 0 h 238"/>
                <a:gd name="T60" fmla="*/ 40 w 205"/>
                <a:gd name="T61" fmla="*/ 1 h 238"/>
                <a:gd name="T62" fmla="*/ 26 w 205"/>
                <a:gd name="T63" fmla="*/ 48 h 238"/>
                <a:gd name="T64" fmla="*/ 37 w 205"/>
                <a:gd name="T65" fmla="*/ 47 h 238"/>
                <a:gd name="T66" fmla="*/ 53 w 205"/>
                <a:gd name="T67" fmla="*/ 46 h 238"/>
                <a:gd name="T68" fmla="*/ 64 w 205"/>
                <a:gd name="T69" fmla="*/ 46 h 238"/>
                <a:gd name="T70" fmla="*/ 75 w 205"/>
                <a:gd name="T71" fmla="*/ 47 h 238"/>
                <a:gd name="T72" fmla="*/ 86 w 205"/>
                <a:gd name="T73" fmla="*/ 48 h 238"/>
                <a:gd name="T74" fmla="*/ 99 w 205"/>
                <a:gd name="T75" fmla="*/ 50 h 238"/>
                <a:gd name="T76" fmla="*/ 109 w 205"/>
                <a:gd name="T77" fmla="*/ 52 h 238"/>
                <a:gd name="T78" fmla="*/ 121 w 205"/>
                <a:gd name="T79" fmla="*/ 56 h 238"/>
                <a:gd name="T80" fmla="*/ 138 w 205"/>
                <a:gd name="T81" fmla="*/ 66 h 238"/>
                <a:gd name="T82" fmla="*/ 151 w 205"/>
                <a:gd name="T83" fmla="*/ 79 h 238"/>
                <a:gd name="T84" fmla="*/ 159 w 205"/>
                <a:gd name="T85" fmla="*/ 91 h 238"/>
                <a:gd name="T86" fmla="*/ 167 w 205"/>
                <a:gd name="T87" fmla="*/ 104 h 238"/>
                <a:gd name="T88" fmla="*/ 160 w 205"/>
                <a:gd name="T89" fmla="*/ 115 h 238"/>
                <a:gd name="T90" fmla="*/ 146 w 205"/>
                <a:gd name="T91" fmla="*/ 131 h 238"/>
                <a:gd name="T92" fmla="*/ 134 w 205"/>
                <a:gd name="T93" fmla="*/ 141 h 238"/>
                <a:gd name="T94" fmla="*/ 120 w 205"/>
                <a:gd name="T95" fmla="*/ 152 h 238"/>
                <a:gd name="T96" fmla="*/ 105 w 205"/>
                <a:gd name="T97" fmla="*/ 160 h 238"/>
                <a:gd name="T98" fmla="*/ 91 w 205"/>
                <a:gd name="T99" fmla="*/ 168 h 238"/>
                <a:gd name="T100" fmla="*/ 80 w 205"/>
                <a:gd name="T101" fmla="*/ 173 h 238"/>
                <a:gd name="T102" fmla="*/ 73 w 205"/>
                <a:gd name="T103" fmla="*/ 175 h 238"/>
                <a:gd name="T104" fmla="*/ 71 w 205"/>
                <a:gd name="T105" fmla="*/ 162 h 238"/>
                <a:gd name="T106" fmla="*/ 63 w 205"/>
                <a:gd name="T107" fmla="*/ 148 h 238"/>
                <a:gd name="T108" fmla="*/ 48 w 205"/>
                <a:gd name="T109" fmla="*/ 142 h 238"/>
                <a:gd name="T110" fmla="*/ 38 w 205"/>
                <a:gd name="T111" fmla="*/ 141 h 238"/>
                <a:gd name="T112" fmla="*/ 26 w 205"/>
                <a:gd name="T113" fmla="*/ 141 h 238"/>
                <a:gd name="T114" fmla="*/ 0 w 205"/>
                <a:gd name="T115" fmla="*/ 234 h 2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5"/>
                <a:gd name="T175" fmla="*/ 0 h 238"/>
                <a:gd name="T176" fmla="*/ 205 w 205"/>
                <a:gd name="T177" fmla="*/ 238 h 2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5" h="238">
                  <a:moveTo>
                    <a:pt x="0" y="234"/>
                  </a:moveTo>
                  <a:lnTo>
                    <a:pt x="1" y="234"/>
                  </a:lnTo>
                  <a:lnTo>
                    <a:pt x="2" y="235"/>
                  </a:lnTo>
                  <a:lnTo>
                    <a:pt x="3" y="236"/>
                  </a:lnTo>
                  <a:lnTo>
                    <a:pt x="4" y="236"/>
                  </a:lnTo>
                  <a:lnTo>
                    <a:pt x="6" y="237"/>
                  </a:lnTo>
                  <a:lnTo>
                    <a:pt x="7" y="237"/>
                  </a:lnTo>
                  <a:lnTo>
                    <a:pt x="9" y="238"/>
                  </a:lnTo>
                  <a:lnTo>
                    <a:pt x="12" y="238"/>
                  </a:lnTo>
                  <a:lnTo>
                    <a:pt x="13" y="238"/>
                  </a:lnTo>
                  <a:lnTo>
                    <a:pt x="15" y="238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5" y="237"/>
                  </a:lnTo>
                  <a:lnTo>
                    <a:pt x="26" y="237"/>
                  </a:lnTo>
                  <a:lnTo>
                    <a:pt x="29" y="236"/>
                  </a:lnTo>
                  <a:lnTo>
                    <a:pt x="31" y="236"/>
                  </a:lnTo>
                  <a:lnTo>
                    <a:pt x="34" y="235"/>
                  </a:lnTo>
                  <a:lnTo>
                    <a:pt x="37" y="234"/>
                  </a:lnTo>
                  <a:lnTo>
                    <a:pt x="39" y="233"/>
                  </a:lnTo>
                  <a:lnTo>
                    <a:pt x="42" y="233"/>
                  </a:lnTo>
                  <a:lnTo>
                    <a:pt x="45" y="232"/>
                  </a:lnTo>
                  <a:lnTo>
                    <a:pt x="48" y="231"/>
                  </a:lnTo>
                  <a:lnTo>
                    <a:pt x="51" y="230"/>
                  </a:lnTo>
                  <a:lnTo>
                    <a:pt x="54" y="228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59" y="226"/>
                  </a:lnTo>
                  <a:lnTo>
                    <a:pt x="61" y="225"/>
                  </a:lnTo>
                  <a:lnTo>
                    <a:pt x="63" y="224"/>
                  </a:lnTo>
                  <a:lnTo>
                    <a:pt x="64" y="223"/>
                  </a:lnTo>
                  <a:lnTo>
                    <a:pt x="66" y="223"/>
                  </a:lnTo>
                  <a:lnTo>
                    <a:pt x="68" y="222"/>
                  </a:lnTo>
                  <a:lnTo>
                    <a:pt x="70" y="221"/>
                  </a:lnTo>
                  <a:lnTo>
                    <a:pt x="71" y="220"/>
                  </a:lnTo>
                  <a:lnTo>
                    <a:pt x="73" y="219"/>
                  </a:lnTo>
                  <a:lnTo>
                    <a:pt x="75" y="218"/>
                  </a:lnTo>
                  <a:lnTo>
                    <a:pt x="77" y="217"/>
                  </a:lnTo>
                  <a:lnTo>
                    <a:pt x="79" y="216"/>
                  </a:lnTo>
                  <a:lnTo>
                    <a:pt x="81" y="215"/>
                  </a:lnTo>
                  <a:lnTo>
                    <a:pt x="83" y="214"/>
                  </a:lnTo>
                  <a:lnTo>
                    <a:pt x="84" y="214"/>
                  </a:lnTo>
                  <a:lnTo>
                    <a:pt x="86" y="213"/>
                  </a:lnTo>
                  <a:lnTo>
                    <a:pt x="88" y="212"/>
                  </a:lnTo>
                  <a:lnTo>
                    <a:pt x="90" y="211"/>
                  </a:lnTo>
                  <a:lnTo>
                    <a:pt x="92" y="210"/>
                  </a:lnTo>
                  <a:lnTo>
                    <a:pt x="94" y="209"/>
                  </a:lnTo>
                  <a:lnTo>
                    <a:pt x="96" y="208"/>
                  </a:lnTo>
                  <a:lnTo>
                    <a:pt x="98" y="206"/>
                  </a:lnTo>
                  <a:lnTo>
                    <a:pt x="100" y="205"/>
                  </a:lnTo>
                  <a:lnTo>
                    <a:pt x="102" y="204"/>
                  </a:lnTo>
                  <a:lnTo>
                    <a:pt x="103" y="203"/>
                  </a:lnTo>
                  <a:lnTo>
                    <a:pt x="105" y="202"/>
                  </a:lnTo>
                  <a:lnTo>
                    <a:pt x="107" y="201"/>
                  </a:lnTo>
                  <a:lnTo>
                    <a:pt x="109" y="200"/>
                  </a:lnTo>
                  <a:lnTo>
                    <a:pt x="111" y="198"/>
                  </a:lnTo>
                  <a:lnTo>
                    <a:pt x="113" y="197"/>
                  </a:lnTo>
                  <a:lnTo>
                    <a:pt x="115" y="196"/>
                  </a:lnTo>
                  <a:lnTo>
                    <a:pt x="117" y="195"/>
                  </a:lnTo>
                  <a:lnTo>
                    <a:pt x="118" y="194"/>
                  </a:lnTo>
                  <a:lnTo>
                    <a:pt x="121" y="193"/>
                  </a:lnTo>
                  <a:lnTo>
                    <a:pt x="121" y="192"/>
                  </a:lnTo>
                  <a:lnTo>
                    <a:pt x="123" y="191"/>
                  </a:lnTo>
                  <a:lnTo>
                    <a:pt x="125" y="190"/>
                  </a:lnTo>
                  <a:lnTo>
                    <a:pt x="127" y="188"/>
                  </a:lnTo>
                  <a:lnTo>
                    <a:pt x="129" y="187"/>
                  </a:lnTo>
                  <a:lnTo>
                    <a:pt x="131" y="186"/>
                  </a:lnTo>
                  <a:lnTo>
                    <a:pt x="133" y="185"/>
                  </a:lnTo>
                  <a:lnTo>
                    <a:pt x="135" y="183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40" y="180"/>
                  </a:lnTo>
                  <a:lnTo>
                    <a:pt x="141" y="178"/>
                  </a:lnTo>
                  <a:lnTo>
                    <a:pt x="143" y="177"/>
                  </a:lnTo>
                  <a:lnTo>
                    <a:pt x="145" y="176"/>
                  </a:lnTo>
                  <a:lnTo>
                    <a:pt x="146" y="175"/>
                  </a:lnTo>
                  <a:lnTo>
                    <a:pt x="148" y="174"/>
                  </a:lnTo>
                  <a:lnTo>
                    <a:pt x="152" y="172"/>
                  </a:lnTo>
                  <a:lnTo>
                    <a:pt x="155" y="170"/>
                  </a:lnTo>
                  <a:lnTo>
                    <a:pt x="158" y="167"/>
                  </a:lnTo>
                  <a:lnTo>
                    <a:pt x="160" y="165"/>
                  </a:lnTo>
                  <a:lnTo>
                    <a:pt x="163" y="163"/>
                  </a:lnTo>
                  <a:lnTo>
                    <a:pt x="166" y="160"/>
                  </a:lnTo>
                  <a:lnTo>
                    <a:pt x="169" y="158"/>
                  </a:lnTo>
                  <a:lnTo>
                    <a:pt x="172" y="156"/>
                  </a:lnTo>
                  <a:lnTo>
                    <a:pt x="175" y="154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81" y="148"/>
                  </a:lnTo>
                  <a:lnTo>
                    <a:pt x="184" y="146"/>
                  </a:lnTo>
                  <a:lnTo>
                    <a:pt x="186" y="144"/>
                  </a:lnTo>
                  <a:lnTo>
                    <a:pt x="188" y="142"/>
                  </a:lnTo>
                  <a:lnTo>
                    <a:pt x="190" y="140"/>
                  </a:lnTo>
                  <a:lnTo>
                    <a:pt x="192" y="139"/>
                  </a:lnTo>
                  <a:lnTo>
                    <a:pt x="194" y="137"/>
                  </a:lnTo>
                  <a:lnTo>
                    <a:pt x="195" y="136"/>
                  </a:lnTo>
                  <a:lnTo>
                    <a:pt x="197" y="135"/>
                  </a:lnTo>
                  <a:lnTo>
                    <a:pt x="198" y="133"/>
                  </a:lnTo>
                  <a:lnTo>
                    <a:pt x="201" y="130"/>
                  </a:lnTo>
                  <a:lnTo>
                    <a:pt x="203" y="128"/>
                  </a:lnTo>
                  <a:lnTo>
                    <a:pt x="204" y="127"/>
                  </a:lnTo>
                  <a:lnTo>
                    <a:pt x="205" y="126"/>
                  </a:lnTo>
                  <a:lnTo>
                    <a:pt x="205" y="125"/>
                  </a:lnTo>
                  <a:lnTo>
                    <a:pt x="205" y="73"/>
                  </a:lnTo>
                  <a:lnTo>
                    <a:pt x="205" y="72"/>
                  </a:lnTo>
                  <a:lnTo>
                    <a:pt x="203" y="71"/>
                  </a:lnTo>
                  <a:lnTo>
                    <a:pt x="202" y="69"/>
                  </a:lnTo>
                  <a:lnTo>
                    <a:pt x="200" y="66"/>
                  </a:lnTo>
                  <a:lnTo>
                    <a:pt x="198" y="64"/>
                  </a:lnTo>
                  <a:lnTo>
                    <a:pt x="197" y="62"/>
                  </a:lnTo>
                  <a:lnTo>
                    <a:pt x="196" y="60"/>
                  </a:lnTo>
                  <a:lnTo>
                    <a:pt x="194" y="59"/>
                  </a:lnTo>
                  <a:lnTo>
                    <a:pt x="192" y="58"/>
                  </a:lnTo>
                  <a:lnTo>
                    <a:pt x="190" y="55"/>
                  </a:lnTo>
                  <a:lnTo>
                    <a:pt x="188" y="53"/>
                  </a:lnTo>
                  <a:lnTo>
                    <a:pt x="186" y="50"/>
                  </a:lnTo>
                  <a:lnTo>
                    <a:pt x="183" y="48"/>
                  </a:lnTo>
                  <a:lnTo>
                    <a:pt x="180" y="45"/>
                  </a:lnTo>
                  <a:lnTo>
                    <a:pt x="178" y="43"/>
                  </a:lnTo>
                  <a:lnTo>
                    <a:pt x="176" y="40"/>
                  </a:lnTo>
                  <a:lnTo>
                    <a:pt x="173" y="39"/>
                  </a:lnTo>
                  <a:lnTo>
                    <a:pt x="169" y="36"/>
                  </a:lnTo>
                  <a:lnTo>
                    <a:pt x="166" y="33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28"/>
                  </a:lnTo>
                  <a:lnTo>
                    <a:pt x="158" y="27"/>
                  </a:lnTo>
                  <a:lnTo>
                    <a:pt x="157" y="26"/>
                  </a:lnTo>
                  <a:lnTo>
                    <a:pt x="155" y="25"/>
                  </a:lnTo>
                  <a:lnTo>
                    <a:pt x="153" y="23"/>
                  </a:lnTo>
                  <a:lnTo>
                    <a:pt x="151" y="22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6" y="20"/>
                  </a:lnTo>
                  <a:lnTo>
                    <a:pt x="144" y="19"/>
                  </a:lnTo>
                  <a:lnTo>
                    <a:pt x="142" y="18"/>
                  </a:lnTo>
                  <a:lnTo>
                    <a:pt x="140" y="17"/>
                  </a:lnTo>
                  <a:lnTo>
                    <a:pt x="138" y="16"/>
                  </a:lnTo>
                  <a:lnTo>
                    <a:pt x="137" y="15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30" y="12"/>
                  </a:lnTo>
                  <a:lnTo>
                    <a:pt x="128" y="11"/>
                  </a:lnTo>
                  <a:lnTo>
                    <a:pt x="126" y="11"/>
                  </a:lnTo>
                  <a:lnTo>
                    <a:pt x="123" y="10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5" y="7"/>
                  </a:lnTo>
                  <a:lnTo>
                    <a:pt x="113" y="7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6" y="5"/>
                  </a:lnTo>
                  <a:lnTo>
                    <a:pt x="104" y="5"/>
                  </a:lnTo>
                  <a:lnTo>
                    <a:pt x="102" y="4"/>
                  </a:lnTo>
                  <a:lnTo>
                    <a:pt x="101" y="3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2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5" y="1"/>
                  </a:lnTo>
                  <a:lnTo>
                    <a:pt x="83" y="1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40" y="47"/>
                  </a:lnTo>
                  <a:lnTo>
                    <a:pt x="43" y="47"/>
                  </a:lnTo>
                  <a:lnTo>
                    <a:pt x="45" y="46"/>
                  </a:lnTo>
                  <a:lnTo>
                    <a:pt x="48" y="46"/>
                  </a:lnTo>
                  <a:lnTo>
                    <a:pt x="51" y="46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6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81" y="47"/>
                  </a:lnTo>
                  <a:lnTo>
                    <a:pt x="83" y="47"/>
                  </a:lnTo>
                  <a:lnTo>
                    <a:pt x="84" y="47"/>
                  </a:lnTo>
                  <a:lnTo>
                    <a:pt x="86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4" y="49"/>
                  </a:lnTo>
                  <a:lnTo>
                    <a:pt x="97" y="49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5" y="51"/>
                  </a:lnTo>
                  <a:lnTo>
                    <a:pt x="107" y="51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6"/>
                  </a:lnTo>
                  <a:lnTo>
                    <a:pt x="124" y="58"/>
                  </a:lnTo>
                  <a:lnTo>
                    <a:pt x="127" y="59"/>
                  </a:lnTo>
                  <a:lnTo>
                    <a:pt x="130" y="60"/>
                  </a:lnTo>
                  <a:lnTo>
                    <a:pt x="133" y="62"/>
                  </a:lnTo>
                  <a:lnTo>
                    <a:pt x="136" y="64"/>
                  </a:lnTo>
                  <a:lnTo>
                    <a:pt x="138" y="66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5" y="72"/>
                  </a:lnTo>
                  <a:lnTo>
                    <a:pt x="147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3" y="81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8" y="87"/>
                  </a:lnTo>
                  <a:lnTo>
                    <a:pt x="159" y="89"/>
                  </a:lnTo>
                  <a:lnTo>
                    <a:pt x="159" y="91"/>
                  </a:lnTo>
                  <a:lnTo>
                    <a:pt x="161" y="93"/>
                  </a:lnTo>
                  <a:lnTo>
                    <a:pt x="163" y="96"/>
                  </a:lnTo>
                  <a:lnTo>
                    <a:pt x="165" y="98"/>
                  </a:lnTo>
                  <a:lnTo>
                    <a:pt x="166" y="100"/>
                  </a:lnTo>
                  <a:lnTo>
                    <a:pt x="167" y="102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67" y="105"/>
                  </a:lnTo>
                  <a:lnTo>
                    <a:pt x="165" y="108"/>
                  </a:lnTo>
                  <a:lnTo>
                    <a:pt x="164" y="110"/>
                  </a:lnTo>
                  <a:lnTo>
                    <a:pt x="162" y="112"/>
                  </a:lnTo>
                  <a:lnTo>
                    <a:pt x="160" y="115"/>
                  </a:lnTo>
                  <a:lnTo>
                    <a:pt x="159" y="117"/>
                  </a:lnTo>
                  <a:lnTo>
                    <a:pt x="156" y="120"/>
                  </a:lnTo>
                  <a:lnTo>
                    <a:pt x="154" y="123"/>
                  </a:lnTo>
                  <a:lnTo>
                    <a:pt x="150" y="126"/>
                  </a:lnTo>
                  <a:lnTo>
                    <a:pt x="147" y="130"/>
                  </a:lnTo>
                  <a:lnTo>
                    <a:pt x="146" y="131"/>
                  </a:lnTo>
                  <a:lnTo>
                    <a:pt x="144" y="133"/>
                  </a:lnTo>
                  <a:lnTo>
                    <a:pt x="142" y="135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7" y="139"/>
                  </a:lnTo>
                  <a:lnTo>
                    <a:pt x="134" y="141"/>
                  </a:lnTo>
                  <a:lnTo>
                    <a:pt x="132" y="142"/>
                  </a:lnTo>
                  <a:lnTo>
                    <a:pt x="130" y="144"/>
                  </a:lnTo>
                  <a:lnTo>
                    <a:pt x="127" y="146"/>
                  </a:lnTo>
                  <a:lnTo>
                    <a:pt x="125" y="148"/>
                  </a:lnTo>
                  <a:lnTo>
                    <a:pt x="122" y="150"/>
                  </a:lnTo>
                  <a:lnTo>
                    <a:pt x="120" y="152"/>
                  </a:lnTo>
                  <a:lnTo>
                    <a:pt x="118" y="153"/>
                  </a:lnTo>
                  <a:lnTo>
                    <a:pt x="115" y="155"/>
                  </a:lnTo>
                  <a:lnTo>
                    <a:pt x="113" y="156"/>
                  </a:lnTo>
                  <a:lnTo>
                    <a:pt x="110" y="157"/>
                  </a:lnTo>
                  <a:lnTo>
                    <a:pt x="108" y="159"/>
                  </a:lnTo>
                  <a:lnTo>
                    <a:pt x="105" y="160"/>
                  </a:lnTo>
                  <a:lnTo>
                    <a:pt x="102" y="161"/>
                  </a:lnTo>
                  <a:lnTo>
                    <a:pt x="100" y="163"/>
                  </a:lnTo>
                  <a:lnTo>
                    <a:pt x="98" y="164"/>
                  </a:lnTo>
                  <a:lnTo>
                    <a:pt x="96" y="165"/>
                  </a:lnTo>
                  <a:lnTo>
                    <a:pt x="94" y="166"/>
                  </a:lnTo>
                  <a:lnTo>
                    <a:pt x="91" y="168"/>
                  </a:lnTo>
                  <a:lnTo>
                    <a:pt x="89" y="169"/>
                  </a:lnTo>
                  <a:lnTo>
                    <a:pt x="87" y="170"/>
                  </a:lnTo>
                  <a:lnTo>
                    <a:pt x="85" y="171"/>
                  </a:lnTo>
                  <a:lnTo>
                    <a:pt x="83" y="172"/>
                  </a:lnTo>
                  <a:lnTo>
                    <a:pt x="82" y="173"/>
                  </a:lnTo>
                  <a:lnTo>
                    <a:pt x="80" y="173"/>
                  </a:lnTo>
                  <a:lnTo>
                    <a:pt x="79" y="174"/>
                  </a:lnTo>
                  <a:lnTo>
                    <a:pt x="76" y="175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2" y="169"/>
                  </a:lnTo>
                  <a:lnTo>
                    <a:pt x="72" y="167"/>
                  </a:lnTo>
                  <a:lnTo>
                    <a:pt x="72" y="164"/>
                  </a:lnTo>
                  <a:lnTo>
                    <a:pt x="71" y="162"/>
                  </a:lnTo>
                  <a:lnTo>
                    <a:pt x="70" y="159"/>
                  </a:lnTo>
                  <a:lnTo>
                    <a:pt x="69" y="156"/>
                  </a:lnTo>
                  <a:lnTo>
                    <a:pt x="68" y="155"/>
                  </a:lnTo>
                  <a:lnTo>
                    <a:pt x="66" y="152"/>
                  </a:lnTo>
                  <a:lnTo>
                    <a:pt x="64" y="150"/>
                  </a:lnTo>
                  <a:lnTo>
                    <a:pt x="63" y="148"/>
                  </a:lnTo>
                  <a:lnTo>
                    <a:pt x="61" y="146"/>
                  </a:lnTo>
                  <a:lnTo>
                    <a:pt x="57" y="144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5" y="142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6" y="141"/>
                  </a:lnTo>
                  <a:lnTo>
                    <a:pt x="34" y="141"/>
                  </a:lnTo>
                  <a:lnTo>
                    <a:pt x="32" y="140"/>
                  </a:lnTo>
                  <a:lnTo>
                    <a:pt x="30" y="141"/>
                  </a:lnTo>
                  <a:lnTo>
                    <a:pt x="28" y="141"/>
                  </a:lnTo>
                  <a:lnTo>
                    <a:pt x="26" y="141"/>
                  </a:lnTo>
                  <a:lnTo>
                    <a:pt x="23" y="141"/>
                  </a:lnTo>
                  <a:lnTo>
                    <a:pt x="16" y="141"/>
                  </a:lnTo>
                  <a:lnTo>
                    <a:pt x="15" y="141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5" name="Freeform 9"/>
            <p:cNvSpPr>
              <a:spLocks/>
            </p:cNvSpPr>
            <p:nvPr/>
          </p:nvSpPr>
          <p:spPr bwMode="auto">
            <a:xfrm flipV="1">
              <a:off x="1590" y="2013"/>
              <a:ext cx="160" cy="147"/>
            </a:xfrm>
            <a:custGeom>
              <a:avLst/>
              <a:gdLst>
                <a:gd name="T0" fmla="*/ 0 w 321"/>
                <a:gd name="T1" fmla="*/ 4 h 293"/>
                <a:gd name="T2" fmla="*/ 0 w 321"/>
                <a:gd name="T3" fmla="*/ 4 h 293"/>
                <a:gd name="T4" fmla="*/ 0 w 321"/>
                <a:gd name="T5" fmla="*/ 4 h 293"/>
                <a:gd name="T6" fmla="*/ 0 w 321"/>
                <a:gd name="T7" fmla="*/ 4 h 293"/>
                <a:gd name="T8" fmla="*/ 0 w 321"/>
                <a:gd name="T9" fmla="*/ 4 h 293"/>
                <a:gd name="T10" fmla="*/ 1 w 321"/>
                <a:gd name="T11" fmla="*/ 4 h 293"/>
                <a:gd name="T12" fmla="*/ 1 w 321"/>
                <a:gd name="T13" fmla="*/ 4 h 293"/>
                <a:gd name="T14" fmla="*/ 1 w 321"/>
                <a:gd name="T15" fmla="*/ 4 h 293"/>
                <a:gd name="T16" fmla="*/ 1 w 321"/>
                <a:gd name="T17" fmla="*/ 3 h 293"/>
                <a:gd name="T18" fmla="*/ 1 w 321"/>
                <a:gd name="T19" fmla="*/ 3 h 293"/>
                <a:gd name="T20" fmla="*/ 2 w 321"/>
                <a:gd name="T21" fmla="*/ 3 h 293"/>
                <a:gd name="T22" fmla="*/ 2 w 321"/>
                <a:gd name="T23" fmla="*/ 3 h 293"/>
                <a:gd name="T24" fmla="*/ 2 w 321"/>
                <a:gd name="T25" fmla="*/ 3 h 293"/>
                <a:gd name="T26" fmla="*/ 2 w 321"/>
                <a:gd name="T27" fmla="*/ 3 h 293"/>
                <a:gd name="T28" fmla="*/ 2 w 321"/>
                <a:gd name="T29" fmla="*/ 3 h 293"/>
                <a:gd name="T30" fmla="*/ 3 w 321"/>
                <a:gd name="T31" fmla="*/ 3 h 293"/>
                <a:gd name="T32" fmla="*/ 3 w 321"/>
                <a:gd name="T33" fmla="*/ 2 h 293"/>
                <a:gd name="T34" fmla="*/ 3 w 321"/>
                <a:gd name="T35" fmla="*/ 2 h 293"/>
                <a:gd name="T36" fmla="*/ 3 w 321"/>
                <a:gd name="T37" fmla="*/ 2 h 293"/>
                <a:gd name="T38" fmla="*/ 3 w 321"/>
                <a:gd name="T39" fmla="*/ 2 h 293"/>
                <a:gd name="T40" fmla="*/ 3 w 321"/>
                <a:gd name="T41" fmla="*/ 1 h 293"/>
                <a:gd name="T42" fmla="*/ 3 w 321"/>
                <a:gd name="T43" fmla="*/ 1 h 293"/>
                <a:gd name="T44" fmla="*/ 3 w 321"/>
                <a:gd name="T45" fmla="*/ 1 h 293"/>
                <a:gd name="T46" fmla="*/ 3 w 321"/>
                <a:gd name="T47" fmla="*/ 1 h 293"/>
                <a:gd name="T48" fmla="*/ 3 w 321"/>
                <a:gd name="T49" fmla="*/ 0 h 293"/>
                <a:gd name="T50" fmla="*/ 4 w 321"/>
                <a:gd name="T51" fmla="*/ 2 h 293"/>
                <a:gd name="T52" fmla="*/ 4 w 321"/>
                <a:gd name="T53" fmla="*/ 2 h 293"/>
                <a:gd name="T54" fmla="*/ 4 w 321"/>
                <a:gd name="T55" fmla="*/ 2 h 293"/>
                <a:gd name="T56" fmla="*/ 4 w 321"/>
                <a:gd name="T57" fmla="*/ 2 h 293"/>
                <a:gd name="T58" fmla="*/ 4 w 321"/>
                <a:gd name="T59" fmla="*/ 3 h 293"/>
                <a:gd name="T60" fmla="*/ 4 w 321"/>
                <a:gd name="T61" fmla="*/ 3 h 293"/>
                <a:gd name="T62" fmla="*/ 4 w 321"/>
                <a:gd name="T63" fmla="*/ 3 h 293"/>
                <a:gd name="T64" fmla="*/ 4 w 321"/>
                <a:gd name="T65" fmla="*/ 3 h 293"/>
                <a:gd name="T66" fmla="*/ 3 w 321"/>
                <a:gd name="T67" fmla="*/ 4 h 293"/>
                <a:gd name="T68" fmla="*/ 3 w 321"/>
                <a:gd name="T69" fmla="*/ 4 h 293"/>
                <a:gd name="T70" fmla="*/ 3 w 321"/>
                <a:gd name="T71" fmla="*/ 4 h 293"/>
                <a:gd name="T72" fmla="*/ 3 w 321"/>
                <a:gd name="T73" fmla="*/ 4 h 293"/>
                <a:gd name="T74" fmla="*/ 3 w 321"/>
                <a:gd name="T75" fmla="*/ 4 h 293"/>
                <a:gd name="T76" fmla="*/ 2 w 321"/>
                <a:gd name="T77" fmla="*/ 4 h 293"/>
                <a:gd name="T78" fmla="*/ 2 w 321"/>
                <a:gd name="T79" fmla="*/ 4 h 293"/>
                <a:gd name="T80" fmla="*/ 2 w 321"/>
                <a:gd name="T81" fmla="*/ 4 h 293"/>
                <a:gd name="T82" fmla="*/ 2 w 321"/>
                <a:gd name="T83" fmla="*/ 4 h 293"/>
                <a:gd name="T84" fmla="*/ 2 w 321"/>
                <a:gd name="T85" fmla="*/ 5 h 293"/>
                <a:gd name="T86" fmla="*/ 2 w 321"/>
                <a:gd name="T87" fmla="*/ 5 h 293"/>
                <a:gd name="T88" fmla="*/ 1 w 321"/>
                <a:gd name="T89" fmla="*/ 5 h 293"/>
                <a:gd name="T90" fmla="*/ 1 w 321"/>
                <a:gd name="T91" fmla="*/ 5 h 293"/>
                <a:gd name="T92" fmla="*/ 1 w 321"/>
                <a:gd name="T93" fmla="*/ 5 h 293"/>
                <a:gd name="T94" fmla="*/ 1 w 321"/>
                <a:gd name="T95" fmla="*/ 5 h 293"/>
                <a:gd name="T96" fmla="*/ 1 w 321"/>
                <a:gd name="T97" fmla="*/ 5 h 293"/>
                <a:gd name="T98" fmla="*/ 0 w 321"/>
                <a:gd name="T99" fmla="*/ 5 h 2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293"/>
                <a:gd name="T152" fmla="*/ 321 w 321"/>
                <a:gd name="T153" fmla="*/ 293 h 2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293">
                  <a:moveTo>
                    <a:pt x="0" y="211"/>
                  </a:moveTo>
                  <a:lnTo>
                    <a:pt x="0" y="211"/>
                  </a:lnTo>
                  <a:lnTo>
                    <a:pt x="4" y="211"/>
                  </a:lnTo>
                  <a:lnTo>
                    <a:pt x="6" y="209"/>
                  </a:lnTo>
                  <a:lnTo>
                    <a:pt x="10" y="209"/>
                  </a:lnTo>
                  <a:lnTo>
                    <a:pt x="13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5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42" y="208"/>
                  </a:lnTo>
                  <a:lnTo>
                    <a:pt x="48" y="208"/>
                  </a:lnTo>
                  <a:lnTo>
                    <a:pt x="53" y="206"/>
                  </a:lnTo>
                  <a:lnTo>
                    <a:pt x="61" y="206"/>
                  </a:lnTo>
                  <a:lnTo>
                    <a:pt x="67" y="204"/>
                  </a:lnTo>
                  <a:lnTo>
                    <a:pt x="72" y="202"/>
                  </a:lnTo>
                  <a:lnTo>
                    <a:pt x="76" y="200"/>
                  </a:lnTo>
                  <a:lnTo>
                    <a:pt x="80" y="200"/>
                  </a:lnTo>
                  <a:lnTo>
                    <a:pt x="84" y="198"/>
                  </a:lnTo>
                  <a:lnTo>
                    <a:pt x="87" y="198"/>
                  </a:lnTo>
                  <a:lnTo>
                    <a:pt x="89" y="196"/>
                  </a:lnTo>
                  <a:lnTo>
                    <a:pt x="93" y="196"/>
                  </a:lnTo>
                  <a:lnTo>
                    <a:pt x="97" y="194"/>
                  </a:lnTo>
                  <a:lnTo>
                    <a:pt x="101" y="192"/>
                  </a:lnTo>
                  <a:lnTo>
                    <a:pt x="105" y="190"/>
                  </a:lnTo>
                  <a:lnTo>
                    <a:pt x="108" y="190"/>
                  </a:lnTo>
                  <a:lnTo>
                    <a:pt x="112" y="189"/>
                  </a:lnTo>
                  <a:lnTo>
                    <a:pt x="116" y="189"/>
                  </a:lnTo>
                  <a:lnTo>
                    <a:pt x="118" y="187"/>
                  </a:lnTo>
                  <a:lnTo>
                    <a:pt x="122" y="185"/>
                  </a:lnTo>
                  <a:lnTo>
                    <a:pt x="125" y="183"/>
                  </a:lnTo>
                  <a:lnTo>
                    <a:pt x="129" y="183"/>
                  </a:lnTo>
                  <a:lnTo>
                    <a:pt x="131" y="181"/>
                  </a:lnTo>
                  <a:lnTo>
                    <a:pt x="135" y="179"/>
                  </a:lnTo>
                  <a:lnTo>
                    <a:pt x="139" y="177"/>
                  </a:lnTo>
                  <a:lnTo>
                    <a:pt x="143" y="175"/>
                  </a:lnTo>
                  <a:lnTo>
                    <a:pt x="148" y="171"/>
                  </a:lnTo>
                  <a:lnTo>
                    <a:pt x="156" y="168"/>
                  </a:lnTo>
                  <a:lnTo>
                    <a:pt x="160" y="164"/>
                  </a:lnTo>
                  <a:lnTo>
                    <a:pt x="163" y="162"/>
                  </a:lnTo>
                  <a:lnTo>
                    <a:pt x="165" y="160"/>
                  </a:lnTo>
                  <a:lnTo>
                    <a:pt x="169" y="158"/>
                  </a:lnTo>
                  <a:lnTo>
                    <a:pt x="175" y="152"/>
                  </a:lnTo>
                  <a:lnTo>
                    <a:pt x="181" y="147"/>
                  </a:lnTo>
                  <a:lnTo>
                    <a:pt x="186" y="141"/>
                  </a:lnTo>
                  <a:lnTo>
                    <a:pt x="192" y="135"/>
                  </a:lnTo>
                  <a:lnTo>
                    <a:pt x="196" y="130"/>
                  </a:lnTo>
                  <a:lnTo>
                    <a:pt x="202" y="124"/>
                  </a:lnTo>
                  <a:lnTo>
                    <a:pt x="205" y="116"/>
                  </a:lnTo>
                  <a:lnTo>
                    <a:pt x="209" y="111"/>
                  </a:lnTo>
                  <a:lnTo>
                    <a:pt x="211" y="107"/>
                  </a:lnTo>
                  <a:lnTo>
                    <a:pt x="213" y="105"/>
                  </a:lnTo>
                  <a:lnTo>
                    <a:pt x="215" y="101"/>
                  </a:lnTo>
                  <a:lnTo>
                    <a:pt x="217" y="97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6" y="78"/>
                  </a:lnTo>
                  <a:lnTo>
                    <a:pt x="230" y="71"/>
                  </a:lnTo>
                  <a:lnTo>
                    <a:pt x="232" y="65"/>
                  </a:lnTo>
                  <a:lnTo>
                    <a:pt x="236" y="59"/>
                  </a:lnTo>
                  <a:lnTo>
                    <a:pt x="238" y="52"/>
                  </a:lnTo>
                  <a:lnTo>
                    <a:pt x="240" y="46"/>
                  </a:lnTo>
                  <a:lnTo>
                    <a:pt x="241" y="40"/>
                  </a:lnTo>
                  <a:lnTo>
                    <a:pt x="243" y="36"/>
                  </a:lnTo>
                  <a:lnTo>
                    <a:pt x="243" y="31"/>
                  </a:lnTo>
                  <a:lnTo>
                    <a:pt x="245" y="25"/>
                  </a:lnTo>
                  <a:lnTo>
                    <a:pt x="247" y="21"/>
                  </a:lnTo>
                  <a:lnTo>
                    <a:pt x="249" y="17"/>
                  </a:lnTo>
                  <a:lnTo>
                    <a:pt x="249" y="14"/>
                  </a:lnTo>
                  <a:lnTo>
                    <a:pt x="251" y="10"/>
                  </a:lnTo>
                  <a:lnTo>
                    <a:pt x="251" y="6"/>
                  </a:lnTo>
                  <a:lnTo>
                    <a:pt x="253" y="4"/>
                  </a:lnTo>
                  <a:lnTo>
                    <a:pt x="253" y="0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19" y="74"/>
                  </a:lnTo>
                  <a:lnTo>
                    <a:pt x="319" y="78"/>
                  </a:lnTo>
                  <a:lnTo>
                    <a:pt x="317" y="86"/>
                  </a:lnTo>
                  <a:lnTo>
                    <a:pt x="316" y="88"/>
                  </a:lnTo>
                  <a:lnTo>
                    <a:pt x="314" y="92"/>
                  </a:lnTo>
                  <a:lnTo>
                    <a:pt x="312" y="95"/>
                  </a:lnTo>
                  <a:lnTo>
                    <a:pt x="312" y="101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4" y="114"/>
                  </a:lnTo>
                  <a:lnTo>
                    <a:pt x="302" y="120"/>
                  </a:lnTo>
                  <a:lnTo>
                    <a:pt x="300" y="126"/>
                  </a:lnTo>
                  <a:lnTo>
                    <a:pt x="297" y="130"/>
                  </a:lnTo>
                  <a:lnTo>
                    <a:pt x="295" y="135"/>
                  </a:lnTo>
                  <a:lnTo>
                    <a:pt x="291" y="141"/>
                  </a:lnTo>
                  <a:lnTo>
                    <a:pt x="287" y="147"/>
                  </a:lnTo>
                  <a:lnTo>
                    <a:pt x="283" y="152"/>
                  </a:lnTo>
                  <a:lnTo>
                    <a:pt x="279" y="158"/>
                  </a:lnTo>
                  <a:lnTo>
                    <a:pt x="276" y="164"/>
                  </a:lnTo>
                  <a:lnTo>
                    <a:pt x="272" y="169"/>
                  </a:lnTo>
                  <a:lnTo>
                    <a:pt x="266" y="175"/>
                  </a:lnTo>
                  <a:lnTo>
                    <a:pt x="262" y="181"/>
                  </a:lnTo>
                  <a:lnTo>
                    <a:pt x="259" y="189"/>
                  </a:lnTo>
                  <a:lnTo>
                    <a:pt x="253" y="192"/>
                  </a:lnTo>
                  <a:lnTo>
                    <a:pt x="247" y="198"/>
                  </a:lnTo>
                  <a:lnTo>
                    <a:pt x="241" y="204"/>
                  </a:lnTo>
                  <a:lnTo>
                    <a:pt x="236" y="209"/>
                  </a:lnTo>
                  <a:lnTo>
                    <a:pt x="232" y="211"/>
                  </a:lnTo>
                  <a:lnTo>
                    <a:pt x="230" y="213"/>
                  </a:lnTo>
                  <a:lnTo>
                    <a:pt x="226" y="215"/>
                  </a:lnTo>
                  <a:lnTo>
                    <a:pt x="222" y="219"/>
                  </a:lnTo>
                  <a:lnTo>
                    <a:pt x="219" y="221"/>
                  </a:lnTo>
                  <a:lnTo>
                    <a:pt x="217" y="223"/>
                  </a:lnTo>
                  <a:lnTo>
                    <a:pt x="213" y="227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202" y="232"/>
                  </a:lnTo>
                  <a:lnTo>
                    <a:pt x="198" y="234"/>
                  </a:lnTo>
                  <a:lnTo>
                    <a:pt x="194" y="236"/>
                  </a:lnTo>
                  <a:lnTo>
                    <a:pt x="190" y="238"/>
                  </a:lnTo>
                  <a:lnTo>
                    <a:pt x="186" y="242"/>
                  </a:lnTo>
                  <a:lnTo>
                    <a:pt x="183" y="244"/>
                  </a:lnTo>
                  <a:lnTo>
                    <a:pt x="181" y="246"/>
                  </a:lnTo>
                  <a:lnTo>
                    <a:pt x="177" y="247"/>
                  </a:lnTo>
                  <a:lnTo>
                    <a:pt x="173" y="247"/>
                  </a:lnTo>
                  <a:lnTo>
                    <a:pt x="169" y="251"/>
                  </a:lnTo>
                  <a:lnTo>
                    <a:pt x="165" y="251"/>
                  </a:lnTo>
                  <a:lnTo>
                    <a:pt x="162" y="253"/>
                  </a:lnTo>
                  <a:lnTo>
                    <a:pt x="158" y="255"/>
                  </a:lnTo>
                  <a:lnTo>
                    <a:pt x="154" y="257"/>
                  </a:lnTo>
                  <a:lnTo>
                    <a:pt x="150" y="259"/>
                  </a:lnTo>
                  <a:lnTo>
                    <a:pt x="148" y="261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4" y="272"/>
                  </a:lnTo>
                  <a:lnTo>
                    <a:pt x="120" y="272"/>
                  </a:lnTo>
                  <a:lnTo>
                    <a:pt x="116" y="274"/>
                  </a:lnTo>
                  <a:lnTo>
                    <a:pt x="114" y="274"/>
                  </a:lnTo>
                  <a:lnTo>
                    <a:pt x="110" y="276"/>
                  </a:lnTo>
                  <a:lnTo>
                    <a:pt x="105" y="278"/>
                  </a:lnTo>
                  <a:lnTo>
                    <a:pt x="99" y="280"/>
                  </a:lnTo>
                  <a:lnTo>
                    <a:pt x="93" y="282"/>
                  </a:lnTo>
                  <a:lnTo>
                    <a:pt x="87" y="284"/>
                  </a:lnTo>
                  <a:lnTo>
                    <a:pt x="84" y="285"/>
                  </a:lnTo>
                  <a:lnTo>
                    <a:pt x="80" y="287"/>
                  </a:lnTo>
                  <a:lnTo>
                    <a:pt x="74" y="289"/>
                  </a:lnTo>
                  <a:lnTo>
                    <a:pt x="72" y="289"/>
                  </a:lnTo>
                  <a:lnTo>
                    <a:pt x="68" y="289"/>
                  </a:lnTo>
                  <a:lnTo>
                    <a:pt x="67" y="291"/>
                  </a:lnTo>
                  <a:lnTo>
                    <a:pt x="63" y="29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6" name="Freeform 10"/>
            <p:cNvSpPr>
              <a:spLocks/>
            </p:cNvSpPr>
            <p:nvPr/>
          </p:nvSpPr>
          <p:spPr bwMode="auto">
            <a:xfrm flipV="1">
              <a:off x="1629" y="1955"/>
              <a:ext cx="161" cy="145"/>
            </a:xfrm>
            <a:custGeom>
              <a:avLst/>
              <a:gdLst>
                <a:gd name="T0" fmla="*/ 1 w 321"/>
                <a:gd name="T1" fmla="*/ 3 h 291"/>
                <a:gd name="T2" fmla="*/ 1 w 321"/>
                <a:gd name="T3" fmla="*/ 3 h 291"/>
                <a:gd name="T4" fmla="*/ 1 w 321"/>
                <a:gd name="T5" fmla="*/ 3 h 291"/>
                <a:gd name="T6" fmla="*/ 1 w 321"/>
                <a:gd name="T7" fmla="*/ 3 h 291"/>
                <a:gd name="T8" fmla="*/ 1 w 321"/>
                <a:gd name="T9" fmla="*/ 3 h 291"/>
                <a:gd name="T10" fmla="*/ 2 w 321"/>
                <a:gd name="T11" fmla="*/ 3 h 291"/>
                <a:gd name="T12" fmla="*/ 2 w 321"/>
                <a:gd name="T13" fmla="*/ 3 h 291"/>
                <a:gd name="T14" fmla="*/ 2 w 321"/>
                <a:gd name="T15" fmla="*/ 3 h 291"/>
                <a:gd name="T16" fmla="*/ 2 w 321"/>
                <a:gd name="T17" fmla="*/ 3 h 291"/>
                <a:gd name="T18" fmla="*/ 2 w 321"/>
                <a:gd name="T19" fmla="*/ 2 h 291"/>
                <a:gd name="T20" fmla="*/ 2 w 321"/>
                <a:gd name="T21" fmla="*/ 2 h 291"/>
                <a:gd name="T22" fmla="*/ 3 w 321"/>
                <a:gd name="T23" fmla="*/ 2 h 291"/>
                <a:gd name="T24" fmla="*/ 3 w 321"/>
                <a:gd name="T25" fmla="*/ 2 h 291"/>
                <a:gd name="T26" fmla="*/ 3 w 321"/>
                <a:gd name="T27" fmla="*/ 2 h 291"/>
                <a:gd name="T28" fmla="*/ 3 w 321"/>
                <a:gd name="T29" fmla="*/ 2 h 291"/>
                <a:gd name="T30" fmla="*/ 4 w 321"/>
                <a:gd name="T31" fmla="*/ 1 h 291"/>
                <a:gd name="T32" fmla="*/ 4 w 321"/>
                <a:gd name="T33" fmla="*/ 1 h 291"/>
                <a:gd name="T34" fmla="*/ 4 w 321"/>
                <a:gd name="T35" fmla="*/ 1 h 291"/>
                <a:gd name="T36" fmla="*/ 4 w 321"/>
                <a:gd name="T37" fmla="*/ 1 h 291"/>
                <a:gd name="T38" fmla="*/ 4 w 321"/>
                <a:gd name="T39" fmla="*/ 1 h 291"/>
                <a:gd name="T40" fmla="*/ 4 w 321"/>
                <a:gd name="T41" fmla="*/ 0 h 291"/>
                <a:gd name="T42" fmla="*/ 4 w 321"/>
                <a:gd name="T43" fmla="*/ 0 h 291"/>
                <a:gd name="T44" fmla="*/ 4 w 321"/>
                <a:gd name="T45" fmla="*/ 0 h 291"/>
                <a:gd name="T46" fmla="*/ 4 w 321"/>
                <a:gd name="T47" fmla="*/ 0 h 291"/>
                <a:gd name="T48" fmla="*/ 4 w 321"/>
                <a:gd name="T49" fmla="*/ 0 h 291"/>
                <a:gd name="T50" fmla="*/ 5 w 321"/>
                <a:gd name="T51" fmla="*/ 1 h 291"/>
                <a:gd name="T52" fmla="*/ 5 w 321"/>
                <a:gd name="T53" fmla="*/ 1 h 291"/>
                <a:gd name="T54" fmla="*/ 5 w 321"/>
                <a:gd name="T55" fmla="*/ 1 h 291"/>
                <a:gd name="T56" fmla="*/ 5 w 321"/>
                <a:gd name="T57" fmla="*/ 1 h 291"/>
                <a:gd name="T58" fmla="*/ 5 w 321"/>
                <a:gd name="T59" fmla="*/ 2 h 291"/>
                <a:gd name="T60" fmla="*/ 5 w 321"/>
                <a:gd name="T61" fmla="*/ 2 h 291"/>
                <a:gd name="T62" fmla="*/ 5 w 321"/>
                <a:gd name="T63" fmla="*/ 2 h 291"/>
                <a:gd name="T64" fmla="*/ 5 w 321"/>
                <a:gd name="T65" fmla="*/ 2 h 291"/>
                <a:gd name="T66" fmla="*/ 4 w 321"/>
                <a:gd name="T67" fmla="*/ 3 h 291"/>
                <a:gd name="T68" fmla="*/ 4 w 321"/>
                <a:gd name="T69" fmla="*/ 3 h 291"/>
                <a:gd name="T70" fmla="*/ 4 w 321"/>
                <a:gd name="T71" fmla="*/ 3 h 291"/>
                <a:gd name="T72" fmla="*/ 4 w 321"/>
                <a:gd name="T73" fmla="*/ 3 h 291"/>
                <a:gd name="T74" fmla="*/ 4 w 321"/>
                <a:gd name="T75" fmla="*/ 3 h 291"/>
                <a:gd name="T76" fmla="*/ 3 w 321"/>
                <a:gd name="T77" fmla="*/ 3 h 291"/>
                <a:gd name="T78" fmla="*/ 3 w 321"/>
                <a:gd name="T79" fmla="*/ 3 h 291"/>
                <a:gd name="T80" fmla="*/ 3 w 321"/>
                <a:gd name="T81" fmla="*/ 3 h 291"/>
                <a:gd name="T82" fmla="*/ 3 w 321"/>
                <a:gd name="T83" fmla="*/ 3 h 291"/>
                <a:gd name="T84" fmla="*/ 3 w 321"/>
                <a:gd name="T85" fmla="*/ 4 h 291"/>
                <a:gd name="T86" fmla="*/ 3 w 321"/>
                <a:gd name="T87" fmla="*/ 4 h 291"/>
                <a:gd name="T88" fmla="*/ 2 w 321"/>
                <a:gd name="T89" fmla="*/ 4 h 291"/>
                <a:gd name="T90" fmla="*/ 2 w 321"/>
                <a:gd name="T91" fmla="*/ 4 h 291"/>
                <a:gd name="T92" fmla="*/ 2 w 321"/>
                <a:gd name="T93" fmla="*/ 4 h 291"/>
                <a:gd name="T94" fmla="*/ 2 w 321"/>
                <a:gd name="T95" fmla="*/ 4 h 291"/>
                <a:gd name="T96" fmla="*/ 2 w 321"/>
                <a:gd name="T97" fmla="*/ 4 h 291"/>
                <a:gd name="T98" fmla="*/ 1 w 321"/>
                <a:gd name="T99" fmla="*/ 4 h 2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291"/>
                <a:gd name="T152" fmla="*/ 321 w 321"/>
                <a:gd name="T153" fmla="*/ 291 h 2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291">
                  <a:moveTo>
                    <a:pt x="0" y="211"/>
                  </a:moveTo>
                  <a:lnTo>
                    <a:pt x="0" y="211"/>
                  </a:lnTo>
                  <a:lnTo>
                    <a:pt x="4" y="211"/>
                  </a:lnTo>
                  <a:lnTo>
                    <a:pt x="6" y="211"/>
                  </a:lnTo>
                  <a:lnTo>
                    <a:pt x="9" y="211"/>
                  </a:lnTo>
                  <a:lnTo>
                    <a:pt x="11" y="211"/>
                  </a:lnTo>
                  <a:lnTo>
                    <a:pt x="17" y="211"/>
                  </a:lnTo>
                  <a:lnTo>
                    <a:pt x="21" y="211"/>
                  </a:lnTo>
                  <a:lnTo>
                    <a:pt x="25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42" y="207"/>
                  </a:lnTo>
                  <a:lnTo>
                    <a:pt x="47" y="207"/>
                  </a:lnTo>
                  <a:lnTo>
                    <a:pt x="49" y="207"/>
                  </a:lnTo>
                  <a:lnTo>
                    <a:pt x="53" y="205"/>
                  </a:lnTo>
                  <a:lnTo>
                    <a:pt x="57" y="205"/>
                  </a:lnTo>
                  <a:lnTo>
                    <a:pt x="61" y="205"/>
                  </a:lnTo>
                  <a:lnTo>
                    <a:pt x="66" y="204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80" y="200"/>
                  </a:lnTo>
                  <a:lnTo>
                    <a:pt x="83" y="200"/>
                  </a:lnTo>
                  <a:lnTo>
                    <a:pt x="87" y="198"/>
                  </a:lnTo>
                  <a:lnTo>
                    <a:pt x="89" y="196"/>
                  </a:lnTo>
                  <a:lnTo>
                    <a:pt x="93" y="196"/>
                  </a:lnTo>
                  <a:lnTo>
                    <a:pt x="97" y="194"/>
                  </a:lnTo>
                  <a:lnTo>
                    <a:pt x="101" y="194"/>
                  </a:lnTo>
                  <a:lnTo>
                    <a:pt x="104" y="192"/>
                  </a:lnTo>
                  <a:lnTo>
                    <a:pt x="108" y="192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20" y="186"/>
                  </a:lnTo>
                  <a:lnTo>
                    <a:pt x="122" y="186"/>
                  </a:lnTo>
                  <a:lnTo>
                    <a:pt x="125" y="184"/>
                  </a:lnTo>
                  <a:lnTo>
                    <a:pt x="129" y="183"/>
                  </a:lnTo>
                  <a:lnTo>
                    <a:pt x="133" y="181"/>
                  </a:lnTo>
                  <a:lnTo>
                    <a:pt x="137" y="179"/>
                  </a:lnTo>
                  <a:lnTo>
                    <a:pt x="141" y="177"/>
                  </a:lnTo>
                  <a:lnTo>
                    <a:pt x="144" y="175"/>
                  </a:lnTo>
                  <a:lnTo>
                    <a:pt x="150" y="171"/>
                  </a:lnTo>
                  <a:lnTo>
                    <a:pt x="156" y="167"/>
                  </a:lnTo>
                  <a:lnTo>
                    <a:pt x="163" y="162"/>
                  </a:lnTo>
                  <a:lnTo>
                    <a:pt x="169" y="158"/>
                  </a:lnTo>
                  <a:lnTo>
                    <a:pt x="175" y="152"/>
                  </a:lnTo>
                  <a:lnTo>
                    <a:pt x="180" y="146"/>
                  </a:lnTo>
                  <a:lnTo>
                    <a:pt x="184" y="141"/>
                  </a:lnTo>
                  <a:lnTo>
                    <a:pt x="190" y="135"/>
                  </a:lnTo>
                  <a:lnTo>
                    <a:pt x="196" y="127"/>
                  </a:lnTo>
                  <a:lnTo>
                    <a:pt x="199" y="122"/>
                  </a:lnTo>
                  <a:lnTo>
                    <a:pt x="203" y="116"/>
                  </a:lnTo>
                  <a:lnTo>
                    <a:pt x="209" y="110"/>
                  </a:lnTo>
                  <a:lnTo>
                    <a:pt x="211" y="107"/>
                  </a:lnTo>
                  <a:lnTo>
                    <a:pt x="213" y="103"/>
                  </a:lnTo>
                  <a:lnTo>
                    <a:pt x="215" y="99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4"/>
                  </a:lnTo>
                  <a:lnTo>
                    <a:pt x="226" y="76"/>
                  </a:lnTo>
                  <a:lnTo>
                    <a:pt x="230" y="70"/>
                  </a:lnTo>
                  <a:lnTo>
                    <a:pt x="234" y="65"/>
                  </a:lnTo>
                  <a:lnTo>
                    <a:pt x="236" y="59"/>
                  </a:lnTo>
                  <a:lnTo>
                    <a:pt x="237" y="51"/>
                  </a:lnTo>
                  <a:lnTo>
                    <a:pt x="239" y="46"/>
                  </a:lnTo>
                  <a:lnTo>
                    <a:pt x="241" y="40"/>
                  </a:lnTo>
                  <a:lnTo>
                    <a:pt x="243" y="36"/>
                  </a:lnTo>
                  <a:lnTo>
                    <a:pt x="245" y="30"/>
                  </a:lnTo>
                  <a:lnTo>
                    <a:pt x="247" y="25"/>
                  </a:lnTo>
                  <a:lnTo>
                    <a:pt x="249" y="21"/>
                  </a:lnTo>
                  <a:lnTo>
                    <a:pt x="251" y="17"/>
                  </a:lnTo>
                  <a:lnTo>
                    <a:pt x="251" y="13"/>
                  </a:lnTo>
                  <a:lnTo>
                    <a:pt x="251" y="10"/>
                  </a:lnTo>
                  <a:lnTo>
                    <a:pt x="253" y="8"/>
                  </a:lnTo>
                  <a:lnTo>
                    <a:pt x="253" y="6"/>
                  </a:lnTo>
                  <a:lnTo>
                    <a:pt x="255" y="2"/>
                  </a:lnTo>
                  <a:lnTo>
                    <a:pt x="255" y="0"/>
                  </a:lnTo>
                  <a:lnTo>
                    <a:pt x="321" y="70"/>
                  </a:lnTo>
                  <a:lnTo>
                    <a:pt x="319" y="72"/>
                  </a:lnTo>
                  <a:lnTo>
                    <a:pt x="317" y="78"/>
                  </a:lnTo>
                  <a:lnTo>
                    <a:pt x="317" y="84"/>
                  </a:lnTo>
                  <a:lnTo>
                    <a:pt x="315" y="88"/>
                  </a:lnTo>
                  <a:lnTo>
                    <a:pt x="313" y="89"/>
                  </a:lnTo>
                  <a:lnTo>
                    <a:pt x="312" y="93"/>
                  </a:lnTo>
                  <a:lnTo>
                    <a:pt x="312" y="99"/>
                  </a:lnTo>
                  <a:lnTo>
                    <a:pt x="310" y="103"/>
                  </a:lnTo>
                  <a:lnTo>
                    <a:pt x="308" y="108"/>
                  </a:lnTo>
                  <a:lnTo>
                    <a:pt x="304" y="112"/>
                  </a:lnTo>
                  <a:lnTo>
                    <a:pt x="302" y="118"/>
                  </a:lnTo>
                  <a:lnTo>
                    <a:pt x="300" y="124"/>
                  </a:lnTo>
                  <a:lnTo>
                    <a:pt x="296" y="129"/>
                  </a:lnTo>
                  <a:lnTo>
                    <a:pt x="294" y="135"/>
                  </a:lnTo>
                  <a:lnTo>
                    <a:pt x="291" y="141"/>
                  </a:lnTo>
                  <a:lnTo>
                    <a:pt x="287" y="146"/>
                  </a:lnTo>
                  <a:lnTo>
                    <a:pt x="283" y="150"/>
                  </a:lnTo>
                  <a:lnTo>
                    <a:pt x="279" y="158"/>
                  </a:lnTo>
                  <a:lnTo>
                    <a:pt x="275" y="164"/>
                  </a:lnTo>
                  <a:lnTo>
                    <a:pt x="272" y="169"/>
                  </a:lnTo>
                  <a:lnTo>
                    <a:pt x="266" y="175"/>
                  </a:lnTo>
                  <a:lnTo>
                    <a:pt x="262" y="181"/>
                  </a:lnTo>
                  <a:lnTo>
                    <a:pt x="258" y="186"/>
                  </a:lnTo>
                  <a:lnTo>
                    <a:pt x="253" y="192"/>
                  </a:lnTo>
                  <a:lnTo>
                    <a:pt x="247" y="198"/>
                  </a:lnTo>
                  <a:lnTo>
                    <a:pt x="241" y="204"/>
                  </a:lnTo>
                  <a:lnTo>
                    <a:pt x="236" y="209"/>
                  </a:lnTo>
                  <a:lnTo>
                    <a:pt x="232" y="211"/>
                  </a:lnTo>
                  <a:lnTo>
                    <a:pt x="230" y="213"/>
                  </a:lnTo>
                  <a:lnTo>
                    <a:pt x="226" y="217"/>
                  </a:lnTo>
                  <a:lnTo>
                    <a:pt x="222" y="219"/>
                  </a:lnTo>
                  <a:lnTo>
                    <a:pt x="218" y="221"/>
                  </a:lnTo>
                  <a:lnTo>
                    <a:pt x="217" y="224"/>
                  </a:lnTo>
                  <a:lnTo>
                    <a:pt x="213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201" y="232"/>
                  </a:lnTo>
                  <a:lnTo>
                    <a:pt x="198" y="234"/>
                  </a:lnTo>
                  <a:lnTo>
                    <a:pt x="196" y="238"/>
                  </a:lnTo>
                  <a:lnTo>
                    <a:pt x="192" y="240"/>
                  </a:lnTo>
                  <a:lnTo>
                    <a:pt x="188" y="242"/>
                  </a:lnTo>
                  <a:lnTo>
                    <a:pt x="184" y="243"/>
                  </a:lnTo>
                  <a:lnTo>
                    <a:pt x="180" y="245"/>
                  </a:lnTo>
                  <a:lnTo>
                    <a:pt x="177" y="247"/>
                  </a:lnTo>
                  <a:lnTo>
                    <a:pt x="173" y="249"/>
                  </a:lnTo>
                  <a:lnTo>
                    <a:pt x="169" y="249"/>
                  </a:lnTo>
                  <a:lnTo>
                    <a:pt x="165" y="253"/>
                  </a:lnTo>
                  <a:lnTo>
                    <a:pt x="163" y="253"/>
                  </a:lnTo>
                  <a:lnTo>
                    <a:pt x="160" y="255"/>
                  </a:lnTo>
                  <a:lnTo>
                    <a:pt x="156" y="257"/>
                  </a:lnTo>
                  <a:lnTo>
                    <a:pt x="152" y="259"/>
                  </a:lnTo>
                  <a:lnTo>
                    <a:pt x="148" y="261"/>
                  </a:lnTo>
                  <a:lnTo>
                    <a:pt x="144" y="262"/>
                  </a:lnTo>
                  <a:lnTo>
                    <a:pt x="141" y="262"/>
                  </a:lnTo>
                  <a:lnTo>
                    <a:pt x="137" y="264"/>
                  </a:lnTo>
                  <a:lnTo>
                    <a:pt x="131" y="268"/>
                  </a:lnTo>
                  <a:lnTo>
                    <a:pt x="125" y="272"/>
                  </a:lnTo>
                  <a:lnTo>
                    <a:pt x="122" y="272"/>
                  </a:lnTo>
                  <a:lnTo>
                    <a:pt x="118" y="272"/>
                  </a:lnTo>
                  <a:lnTo>
                    <a:pt x="114" y="274"/>
                  </a:lnTo>
                  <a:lnTo>
                    <a:pt x="110" y="276"/>
                  </a:lnTo>
                  <a:lnTo>
                    <a:pt x="104" y="278"/>
                  </a:lnTo>
                  <a:lnTo>
                    <a:pt x="99" y="280"/>
                  </a:lnTo>
                  <a:lnTo>
                    <a:pt x="93" y="281"/>
                  </a:lnTo>
                  <a:lnTo>
                    <a:pt x="87" y="283"/>
                  </a:lnTo>
                  <a:lnTo>
                    <a:pt x="83" y="283"/>
                  </a:lnTo>
                  <a:lnTo>
                    <a:pt x="80" y="285"/>
                  </a:lnTo>
                  <a:lnTo>
                    <a:pt x="76" y="287"/>
                  </a:lnTo>
                  <a:lnTo>
                    <a:pt x="72" y="287"/>
                  </a:lnTo>
                  <a:lnTo>
                    <a:pt x="68" y="289"/>
                  </a:lnTo>
                  <a:lnTo>
                    <a:pt x="66" y="289"/>
                  </a:lnTo>
                  <a:lnTo>
                    <a:pt x="63" y="29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7" name="Freeform 11"/>
            <p:cNvSpPr>
              <a:spLocks/>
            </p:cNvSpPr>
            <p:nvPr/>
          </p:nvSpPr>
          <p:spPr bwMode="auto">
            <a:xfrm flipV="1">
              <a:off x="1674" y="1905"/>
              <a:ext cx="162" cy="145"/>
            </a:xfrm>
            <a:custGeom>
              <a:avLst/>
              <a:gdLst>
                <a:gd name="T0" fmla="*/ 1 w 323"/>
                <a:gd name="T1" fmla="*/ 4 h 289"/>
                <a:gd name="T2" fmla="*/ 1 w 323"/>
                <a:gd name="T3" fmla="*/ 4 h 289"/>
                <a:gd name="T4" fmla="*/ 1 w 323"/>
                <a:gd name="T5" fmla="*/ 4 h 289"/>
                <a:gd name="T6" fmla="*/ 1 w 323"/>
                <a:gd name="T7" fmla="*/ 4 h 289"/>
                <a:gd name="T8" fmla="*/ 1 w 323"/>
                <a:gd name="T9" fmla="*/ 4 h 289"/>
                <a:gd name="T10" fmla="*/ 2 w 323"/>
                <a:gd name="T11" fmla="*/ 4 h 289"/>
                <a:gd name="T12" fmla="*/ 2 w 323"/>
                <a:gd name="T13" fmla="*/ 4 h 289"/>
                <a:gd name="T14" fmla="*/ 2 w 323"/>
                <a:gd name="T15" fmla="*/ 3 h 289"/>
                <a:gd name="T16" fmla="*/ 2 w 323"/>
                <a:gd name="T17" fmla="*/ 3 h 289"/>
                <a:gd name="T18" fmla="*/ 2 w 323"/>
                <a:gd name="T19" fmla="*/ 3 h 289"/>
                <a:gd name="T20" fmla="*/ 3 w 323"/>
                <a:gd name="T21" fmla="*/ 3 h 289"/>
                <a:gd name="T22" fmla="*/ 3 w 323"/>
                <a:gd name="T23" fmla="*/ 3 h 289"/>
                <a:gd name="T24" fmla="*/ 3 w 323"/>
                <a:gd name="T25" fmla="*/ 3 h 289"/>
                <a:gd name="T26" fmla="*/ 3 w 323"/>
                <a:gd name="T27" fmla="*/ 3 h 289"/>
                <a:gd name="T28" fmla="*/ 3 w 323"/>
                <a:gd name="T29" fmla="*/ 3 h 289"/>
                <a:gd name="T30" fmla="*/ 4 w 323"/>
                <a:gd name="T31" fmla="*/ 2 h 289"/>
                <a:gd name="T32" fmla="*/ 4 w 323"/>
                <a:gd name="T33" fmla="*/ 2 h 289"/>
                <a:gd name="T34" fmla="*/ 4 w 323"/>
                <a:gd name="T35" fmla="*/ 2 h 289"/>
                <a:gd name="T36" fmla="*/ 4 w 323"/>
                <a:gd name="T37" fmla="*/ 2 h 289"/>
                <a:gd name="T38" fmla="*/ 4 w 323"/>
                <a:gd name="T39" fmla="*/ 1 h 289"/>
                <a:gd name="T40" fmla="*/ 4 w 323"/>
                <a:gd name="T41" fmla="*/ 1 h 289"/>
                <a:gd name="T42" fmla="*/ 4 w 323"/>
                <a:gd name="T43" fmla="*/ 1 h 289"/>
                <a:gd name="T44" fmla="*/ 4 w 323"/>
                <a:gd name="T45" fmla="*/ 1 h 289"/>
                <a:gd name="T46" fmla="*/ 4 w 323"/>
                <a:gd name="T47" fmla="*/ 1 h 289"/>
                <a:gd name="T48" fmla="*/ 4 w 323"/>
                <a:gd name="T49" fmla="*/ 0 h 289"/>
                <a:gd name="T50" fmla="*/ 6 w 323"/>
                <a:gd name="T51" fmla="*/ 2 h 289"/>
                <a:gd name="T52" fmla="*/ 5 w 323"/>
                <a:gd name="T53" fmla="*/ 2 h 289"/>
                <a:gd name="T54" fmla="*/ 5 w 323"/>
                <a:gd name="T55" fmla="*/ 2 h 289"/>
                <a:gd name="T56" fmla="*/ 5 w 323"/>
                <a:gd name="T57" fmla="*/ 2 h 289"/>
                <a:gd name="T58" fmla="*/ 5 w 323"/>
                <a:gd name="T59" fmla="*/ 2 h 289"/>
                <a:gd name="T60" fmla="*/ 5 w 323"/>
                <a:gd name="T61" fmla="*/ 3 h 289"/>
                <a:gd name="T62" fmla="*/ 5 w 323"/>
                <a:gd name="T63" fmla="*/ 3 h 289"/>
                <a:gd name="T64" fmla="*/ 5 w 323"/>
                <a:gd name="T65" fmla="*/ 3 h 289"/>
                <a:gd name="T66" fmla="*/ 4 w 323"/>
                <a:gd name="T67" fmla="*/ 4 h 289"/>
                <a:gd name="T68" fmla="*/ 4 w 323"/>
                <a:gd name="T69" fmla="*/ 4 h 289"/>
                <a:gd name="T70" fmla="*/ 4 w 323"/>
                <a:gd name="T71" fmla="*/ 4 h 289"/>
                <a:gd name="T72" fmla="*/ 4 w 323"/>
                <a:gd name="T73" fmla="*/ 4 h 289"/>
                <a:gd name="T74" fmla="*/ 4 w 323"/>
                <a:gd name="T75" fmla="*/ 4 h 289"/>
                <a:gd name="T76" fmla="*/ 3 w 323"/>
                <a:gd name="T77" fmla="*/ 4 h 289"/>
                <a:gd name="T78" fmla="*/ 3 w 323"/>
                <a:gd name="T79" fmla="*/ 4 h 289"/>
                <a:gd name="T80" fmla="*/ 3 w 323"/>
                <a:gd name="T81" fmla="*/ 4 h 289"/>
                <a:gd name="T82" fmla="*/ 3 w 323"/>
                <a:gd name="T83" fmla="*/ 4 h 289"/>
                <a:gd name="T84" fmla="*/ 3 w 323"/>
                <a:gd name="T85" fmla="*/ 5 h 289"/>
                <a:gd name="T86" fmla="*/ 3 w 323"/>
                <a:gd name="T87" fmla="*/ 5 h 289"/>
                <a:gd name="T88" fmla="*/ 2 w 323"/>
                <a:gd name="T89" fmla="*/ 5 h 289"/>
                <a:gd name="T90" fmla="*/ 2 w 323"/>
                <a:gd name="T91" fmla="*/ 5 h 289"/>
                <a:gd name="T92" fmla="*/ 2 w 323"/>
                <a:gd name="T93" fmla="*/ 5 h 289"/>
                <a:gd name="T94" fmla="*/ 2 w 323"/>
                <a:gd name="T95" fmla="*/ 5 h 289"/>
                <a:gd name="T96" fmla="*/ 2 w 323"/>
                <a:gd name="T97" fmla="*/ 5 h 289"/>
                <a:gd name="T98" fmla="*/ 1 w 323"/>
                <a:gd name="T99" fmla="*/ 5 h 2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3"/>
                <a:gd name="T151" fmla="*/ 0 h 289"/>
                <a:gd name="T152" fmla="*/ 323 w 323"/>
                <a:gd name="T153" fmla="*/ 289 h 2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3" h="289">
                  <a:moveTo>
                    <a:pt x="0" y="209"/>
                  </a:moveTo>
                  <a:lnTo>
                    <a:pt x="0" y="209"/>
                  </a:lnTo>
                  <a:lnTo>
                    <a:pt x="4" y="209"/>
                  </a:lnTo>
                  <a:lnTo>
                    <a:pt x="6" y="209"/>
                  </a:lnTo>
                  <a:lnTo>
                    <a:pt x="10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7" y="207"/>
                  </a:lnTo>
                  <a:lnTo>
                    <a:pt x="31" y="207"/>
                  </a:lnTo>
                  <a:lnTo>
                    <a:pt x="36" y="207"/>
                  </a:lnTo>
                  <a:lnTo>
                    <a:pt x="42" y="205"/>
                  </a:lnTo>
                  <a:lnTo>
                    <a:pt x="48" y="205"/>
                  </a:lnTo>
                  <a:lnTo>
                    <a:pt x="55" y="203"/>
                  </a:lnTo>
                  <a:lnTo>
                    <a:pt x="61" y="203"/>
                  </a:lnTo>
                  <a:lnTo>
                    <a:pt x="67" y="201"/>
                  </a:lnTo>
                  <a:lnTo>
                    <a:pt x="74" y="199"/>
                  </a:lnTo>
                  <a:lnTo>
                    <a:pt x="76" y="198"/>
                  </a:lnTo>
                  <a:lnTo>
                    <a:pt x="80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1" y="194"/>
                  </a:lnTo>
                  <a:lnTo>
                    <a:pt x="93" y="194"/>
                  </a:lnTo>
                  <a:lnTo>
                    <a:pt x="97" y="192"/>
                  </a:lnTo>
                  <a:lnTo>
                    <a:pt x="101" y="192"/>
                  </a:lnTo>
                  <a:lnTo>
                    <a:pt x="105" y="190"/>
                  </a:lnTo>
                  <a:lnTo>
                    <a:pt x="109" y="190"/>
                  </a:lnTo>
                  <a:lnTo>
                    <a:pt x="112" y="188"/>
                  </a:lnTo>
                  <a:lnTo>
                    <a:pt x="116" y="186"/>
                  </a:lnTo>
                  <a:lnTo>
                    <a:pt x="120" y="184"/>
                  </a:lnTo>
                  <a:lnTo>
                    <a:pt x="124" y="184"/>
                  </a:lnTo>
                  <a:lnTo>
                    <a:pt x="126" y="182"/>
                  </a:lnTo>
                  <a:lnTo>
                    <a:pt x="129" y="180"/>
                  </a:lnTo>
                  <a:lnTo>
                    <a:pt x="133" y="179"/>
                  </a:lnTo>
                  <a:lnTo>
                    <a:pt x="137" y="177"/>
                  </a:lnTo>
                  <a:lnTo>
                    <a:pt x="141" y="175"/>
                  </a:lnTo>
                  <a:lnTo>
                    <a:pt x="145" y="173"/>
                  </a:lnTo>
                  <a:lnTo>
                    <a:pt x="150" y="169"/>
                  </a:lnTo>
                  <a:lnTo>
                    <a:pt x="156" y="165"/>
                  </a:lnTo>
                  <a:lnTo>
                    <a:pt x="160" y="163"/>
                  </a:lnTo>
                  <a:lnTo>
                    <a:pt x="164" y="160"/>
                  </a:lnTo>
                  <a:lnTo>
                    <a:pt x="167" y="158"/>
                  </a:lnTo>
                  <a:lnTo>
                    <a:pt x="169" y="156"/>
                  </a:lnTo>
                  <a:lnTo>
                    <a:pt x="175" y="150"/>
                  </a:lnTo>
                  <a:lnTo>
                    <a:pt x="181" y="144"/>
                  </a:lnTo>
                  <a:lnTo>
                    <a:pt x="186" y="139"/>
                  </a:lnTo>
                  <a:lnTo>
                    <a:pt x="190" y="133"/>
                  </a:lnTo>
                  <a:lnTo>
                    <a:pt x="196" y="127"/>
                  </a:lnTo>
                  <a:lnTo>
                    <a:pt x="200" y="120"/>
                  </a:lnTo>
                  <a:lnTo>
                    <a:pt x="205" y="114"/>
                  </a:lnTo>
                  <a:lnTo>
                    <a:pt x="209" y="108"/>
                  </a:lnTo>
                  <a:lnTo>
                    <a:pt x="211" y="104"/>
                  </a:lnTo>
                  <a:lnTo>
                    <a:pt x="213" y="101"/>
                  </a:lnTo>
                  <a:lnTo>
                    <a:pt x="215" y="97"/>
                  </a:lnTo>
                  <a:lnTo>
                    <a:pt x="217" y="95"/>
                  </a:lnTo>
                  <a:lnTo>
                    <a:pt x="221" y="87"/>
                  </a:lnTo>
                  <a:lnTo>
                    <a:pt x="224" y="82"/>
                  </a:lnTo>
                  <a:lnTo>
                    <a:pt x="226" y="74"/>
                  </a:lnTo>
                  <a:lnTo>
                    <a:pt x="228" y="68"/>
                  </a:lnTo>
                  <a:lnTo>
                    <a:pt x="232" y="63"/>
                  </a:lnTo>
                  <a:lnTo>
                    <a:pt x="236" y="57"/>
                  </a:lnTo>
                  <a:lnTo>
                    <a:pt x="238" y="51"/>
                  </a:lnTo>
                  <a:lnTo>
                    <a:pt x="240" y="45"/>
                  </a:lnTo>
                  <a:lnTo>
                    <a:pt x="242" y="40"/>
                  </a:lnTo>
                  <a:lnTo>
                    <a:pt x="243" y="34"/>
                  </a:lnTo>
                  <a:lnTo>
                    <a:pt x="245" y="28"/>
                  </a:lnTo>
                  <a:lnTo>
                    <a:pt x="245" y="25"/>
                  </a:lnTo>
                  <a:lnTo>
                    <a:pt x="247" y="19"/>
                  </a:lnTo>
                  <a:lnTo>
                    <a:pt x="249" y="15"/>
                  </a:lnTo>
                  <a:lnTo>
                    <a:pt x="249" y="11"/>
                  </a:lnTo>
                  <a:lnTo>
                    <a:pt x="251" y="7"/>
                  </a:lnTo>
                  <a:lnTo>
                    <a:pt x="251" y="6"/>
                  </a:lnTo>
                  <a:lnTo>
                    <a:pt x="253" y="4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323" y="68"/>
                  </a:lnTo>
                  <a:lnTo>
                    <a:pt x="321" y="68"/>
                  </a:lnTo>
                  <a:lnTo>
                    <a:pt x="321" y="70"/>
                  </a:lnTo>
                  <a:lnTo>
                    <a:pt x="319" y="76"/>
                  </a:lnTo>
                  <a:lnTo>
                    <a:pt x="318" y="82"/>
                  </a:lnTo>
                  <a:lnTo>
                    <a:pt x="316" y="85"/>
                  </a:lnTo>
                  <a:lnTo>
                    <a:pt x="316" y="87"/>
                  </a:lnTo>
                  <a:lnTo>
                    <a:pt x="314" y="91"/>
                  </a:lnTo>
                  <a:lnTo>
                    <a:pt x="312" y="97"/>
                  </a:lnTo>
                  <a:lnTo>
                    <a:pt x="310" y="101"/>
                  </a:lnTo>
                  <a:lnTo>
                    <a:pt x="308" y="106"/>
                  </a:lnTo>
                  <a:lnTo>
                    <a:pt x="306" y="110"/>
                  </a:lnTo>
                  <a:lnTo>
                    <a:pt x="304" y="116"/>
                  </a:lnTo>
                  <a:lnTo>
                    <a:pt x="300" y="122"/>
                  </a:lnTo>
                  <a:lnTo>
                    <a:pt x="299" y="127"/>
                  </a:lnTo>
                  <a:lnTo>
                    <a:pt x="295" y="133"/>
                  </a:lnTo>
                  <a:lnTo>
                    <a:pt x="291" y="139"/>
                  </a:lnTo>
                  <a:lnTo>
                    <a:pt x="287" y="144"/>
                  </a:lnTo>
                  <a:lnTo>
                    <a:pt x="283" y="150"/>
                  </a:lnTo>
                  <a:lnTo>
                    <a:pt x="281" y="156"/>
                  </a:lnTo>
                  <a:lnTo>
                    <a:pt x="278" y="161"/>
                  </a:lnTo>
                  <a:lnTo>
                    <a:pt x="272" y="167"/>
                  </a:lnTo>
                  <a:lnTo>
                    <a:pt x="268" y="173"/>
                  </a:lnTo>
                  <a:lnTo>
                    <a:pt x="262" y="179"/>
                  </a:lnTo>
                  <a:lnTo>
                    <a:pt x="259" y="186"/>
                  </a:lnTo>
                  <a:lnTo>
                    <a:pt x="253" y="190"/>
                  </a:lnTo>
                  <a:lnTo>
                    <a:pt x="247" y="196"/>
                  </a:lnTo>
                  <a:lnTo>
                    <a:pt x="243" y="201"/>
                  </a:lnTo>
                  <a:lnTo>
                    <a:pt x="238" y="209"/>
                  </a:lnTo>
                  <a:lnTo>
                    <a:pt x="234" y="209"/>
                  </a:lnTo>
                  <a:lnTo>
                    <a:pt x="230" y="213"/>
                  </a:lnTo>
                  <a:lnTo>
                    <a:pt x="226" y="215"/>
                  </a:lnTo>
                  <a:lnTo>
                    <a:pt x="224" y="217"/>
                  </a:lnTo>
                  <a:lnTo>
                    <a:pt x="221" y="220"/>
                  </a:lnTo>
                  <a:lnTo>
                    <a:pt x="217" y="222"/>
                  </a:lnTo>
                  <a:lnTo>
                    <a:pt x="213" y="224"/>
                  </a:lnTo>
                  <a:lnTo>
                    <a:pt x="209" y="228"/>
                  </a:lnTo>
                  <a:lnTo>
                    <a:pt x="207" y="228"/>
                  </a:lnTo>
                  <a:lnTo>
                    <a:pt x="204" y="232"/>
                  </a:lnTo>
                  <a:lnTo>
                    <a:pt x="200" y="234"/>
                  </a:lnTo>
                  <a:lnTo>
                    <a:pt x="196" y="236"/>
                  </a:lnTo>
                  <a:lnTo>
                    <a:pt x="192" y="238"/>
                  </a:lnTo>
                  <a:lnTo>
                    <a:pt x="188" y="239"/>
                  </a:lnTo>
                  <a:lnTo>
                    <a:pt x="185" y="241"/>
                  </a:lnTo>
                  <a:lnTo>
                    <a:pt x="181" y="243"/>
                  </a:lnTo>
                  <a:lnTo>
                    <a:pt x="177" y="245"/>
                  </a:lnTo>
                  <a:lnTo>
                    <a:pt x="173" y="247"/>
                  </a:lnTo>
                  <a:lnTo>
                    <a:pt x="169" y="249"/>
                  </a:lnTo>
                  <a:lnTo>
                    <a:pt x="167" y="251"/>
                  </a:lnTo>
                  <a:lnTo>
                    <a:pt x="164" y="253"/>
                  </a:lnTo>
                  <a:lnTo>
                    <a:pt x="160" y="255"/>
                  </a:lnTo>
                  <a:lnTo>
                    <a:pt x="156" y="257"/>
                  </a:lnTo>
                  <a:lnTo>
                    <a:pt x="152" y="258"/>
                  </a:lnTo>
                  <a:lnTo>
                    <a:pt x="148" y="258"/>
                  </a:lnTo>
                  <a:lnTo>
                    <a:pt x="145" y="260"/>
                  </a:lnTo>
                  <a:lnTo>
                    <a:pt x="141" y="262"/>
                  </a:lnTo>
                  <a:lnTo>
                    <a:pt x="137" y="264"/>
                  </a:lnTo>
                  <a:lnTo>
                    <a:pt x="131" y="266"/>
                  </a:lnTo>
                  <a:lnTo>
                    <a:pt x="126" y="270"/>
                  </a:lnTo>
                  <a:lnTo>
                    <a:pt x="122" y="270"/>
                  </a:lnTo>
                  <a:lnTo>
                    <a:pt x="118" y="272"/>
                  </a:lnTo>
                  <a:lnTo>
                    <a:pt x="114" y="272"/>
                  </a:lnTo>
                  <a:lnTo>
                    <a:pt x="112" y="274"/>
                  </a:lnTo>
                  <a:lnTo>
                    <a:pt x="105" y="276"/>
                  </a:lnTo>
                  <a:lnTo>
                    <a:pt x="99" y="277"/>
                  </a:lnTo>
                  <a:lnTo>
                    <a:pt x="93" y="279"/>
                  </a:lnTo>
                  <a:lnTo>
                    <a:pt x="90" y="281"/>
                  </a:lnTo>
                  <a:lnTo>
                    <a:pt x="84" y="283"/>
                  </a:lnTo>
                  <a:lnTo>
                    <a:pt x="80" y="285"/>
                  </a:lnTo>
                  <a:lnTo>
                    <a:pt x="76" y="285"/>
                  </a:lnTo>
                  <a:lnTo>
                    <a:pt x="72" y="287"/>
                  </a:lnTo>
                  <a:lnTo>
                    <a:pt x="69" y="287"/>
                  </a:lnTo>
                  <a:lnTo>
                    <a:pt x="67" y="289"/>
                  </a:lnTo>
                  <a:lnTo>
                    <a:pt x="63" y="28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8" name="Freeform 12"/>
            <p:cNvSpPr>
              <a:spLocks/>
            </p:cNvSpPr>
            <p:nvPr/>
          </p:nvSpPr>
          <p:spPr bwMode="auto">
            <a:xfrm>
              <a:off x="1226" y="2696"/>
              <a:ext cx="61" cy="78"/>
            </a:xfrm>
            <a:custGeom>
              <a:avLst/>
              <a:gdLst>
                <a:gd name="T0" fmla="*/ 15 w 61"/>
                <a:gd name="T1" fmla="*/ 10 h 78"/>
                <a:gd name="T2" fmla="*/ 0 w 61"/>
                <a:gd name="T3" fmla="*/ 78 h 78"/>
                <a:gd name="T4" fmla="*/ 58 w 61"/>
                <a:gd name="T5" fmla="*/ 45 h 78"/>
                <a:gd name="T6" fmla="*/ 61 w 61"/>
                <a:gd name="T7" fmla="*/ 25 h 78"/>
                <a:gd name="T8" fmla="*/ 49 w 61"/>
                <a:gd name="T9" fmla="*/ 10 h 78"/>
                <a:gd name="T10" fmla="*/ 37 w 61"/>
                <a:gd name="T11" fmla="*/ 1 h 78"/>
                <a:gd name="T12" fmla="*/ 25 w 6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8"/>
                <a:gd name="T23" fmla="*/ 61 w 6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8">
                  <a:moveTo>
                    <a:pt x="15" y="10"/>
                  </a:moveTo>
                  <a:lnTo>
                    <a:pt x="0" y="78"/>
                  </a:lnTo>
                  <a:lnTo>
                    <a:pt x="58" y="45"/>
                  </a:lnTo>
                  <a:lnTo>
                    <a:pt x="61" y="25"/>
                  </a:lnTo>
                  <a:lnTo>
                    <a:pt x="49" y="10"/>
                  </a:lnTo>
                  <a:lnTo>
                    <a:pt x="37" y="1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  <p:sp>
          <p:nvSpPr>
            <p:cNvPr id="14359" name="Freeform 13"/>
            <p:cNvSpPr>
              <a:spLocks/>
            </p:cNvSpPr>
            <p:nvPr/>
          </p:nvSpPr>
          <p:spPr bwMode="auto">
            <a:xfrm>
              <a:off x="1242" y="2696"/>
              <a:ext cx="54" cy="48"/>
            </a:xfrm>
            <a:custGeom>
              <a:avLst/>
              <a:gdLst>
                <a:gd name="T0" fmla="*/ 0 w 54"/>
                <a:gd name="T1" fmla="*/ 0 h 48"/>
                <a:gd name="T2" fmla="*/ 20 w 54"/>
                <a:gd name="T3" fmla="*/ 4 h 48"/>
                <a:gd name="T4" fmla="*/ 38 w 54"/>
                <a:gd name="T5" fmla="*/ 14 h 48"/>
                <a:gd name="T6" fmla="*/ 44 w 54"/>
                <a:gd name="T7" fmla="*/ 26 h 48"/>
                <a:gd name="T8" fmla="*/ 54 w 54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8"/>
                <a:gd name="T17" fmla="*/ 54 w 5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8">
                  <a:moveTo>
                    <a:pt x="0" y="0"/>
                  </a:moveTo>
                  <a:lnTo>
                    <a:pt x="20" y="4"/>
                  </a:lnTo>
                  <a:lnTo>
                    <a:pt x="38" y="14"/>
                  </a:lnTo>
                  <a:lnTo>
                    <a:pt x="44" y="26"/>
                  </a:lnTo>
                  <a:lnTo>
                    <a:pt x="54" y="48"/>
                  </a:lnTo>
                </a:path>
              </a:pathLst>
            </a:custGeom>
            <a:noFill/>
            <a:ln w="127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3600">
                <a:latin typeface="Times New Roman" pitchFamily="18" charset="0"/>
              </a:endParaRPr>
            </a:p>
          </p:txBody>
        </p:sp>
      </p:grpSp>
      <p:pic>
        <p:nvPicPr>
          <p:cNvPr id="14341" name="Picture 15" descr="Mot_so_hoat_dong_gay_o_nhiem_khong_k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Flame-1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400800" y="1752600"/>
            <a:ext cx="2667000" cy="2286000"/>
            <a:chOff x="0" y="672"/>
            <a:chExt cx="5808" cy="3648"/>
          </a:xfrm>
        </p:grpSpPr>
        <p:pic>
          <p:nvPicPr>
            <p:cNvPr id="14348" name="Picture 23" descr="abom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72"/>
              <a:ext cx="2783" cy="364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4349" name="Picture 22" descr="rcc-452ab38ccf97cAtomi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672"/>
              <a:ext cx="3024" cy="364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6477000" y="4114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Sự bất cẩn khi sử dụng năng lương nguyên tử</a:t>
            </a: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auto">
          <a:xfrm>
            <a:off x="3505200" y="3810000"/>
            <a:ext cx="21336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346" name="Text Box 22"/>
          <p:cNvSpPr txBox="1">
            <a:spLocks noChangeArrowheads="1"/>
          </p:cNvSpPr>
          <p:nvPr/>
        </p:nvSpPr>
        <p:spPr bwMode="auto">
          <a:xfrm>
            <a:off x="1676400" y="5867400"/>
            <a:ext cx="1295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4347" name="Picture 24" descr="ANd9GcRg78pu4UxvJkFiLeaGBy4EvIAbmX8dJ7MD49rxDw2JEaVuVTY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810000"/>
            <a:ext cx="2284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kyoto%20protocol-jj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Quang cảnh ngày ký nghị thư Ki-ô-tô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1400">
              <a:latin typeface="Arial" charset="0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295400" y="5943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Hoa K×   Trung </a:t>
            </a:r>
            <a:r>
              <a:rPr lang="en-US" sz="2400" dirty="0" err="1">
                <a:latin typeface=".VnTime" pitchFamily="34" charset="0"/>
              </a:rPr>
              <a:t>Quèc</a:t>
            </a:r>
            <a:r>
              <a:rPr lang="en-US" sz="2400" dirty="0">
                <a:latin typeface=".VnTime" pitchFamily="34" charset="0"/>
              </a:rPr>
              <a:t>     Nga         §</a:t>
            </a:r>
            <a:r>
              <a:rPr lang="en-US" sz="2400" dirty="0" err="1">
                <a:latin typeface=".VnTime" pitchFamily="34" charset="0"/>
              </a:rPr>
              <a:t>øc</a:t>
            </a:r>
            <a:r>
              <a:rPr lang="en-US" sz="2400" dirty="0">
                <a:latin typeface=".VnTime" pitchFamily="34" charset="0"/>
              </a:rPr>
              <a:t>       </a:t>
            </a:r>
            <a:r>
              <a:rPr lang="en-US" sz="2400" dirty="0" err="1">
                <a:latin typeface=".VnTime" pitchFamily="34" charset="0"/>
              </a:rPr>
              <a:t>NhËt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B¶n</a:t>
            </a:r>
            <a:endParaRPr lang="en-US" sz="2400" dirty="0">
              <a:latin typeface=".VnTime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2911" y="999979"/>
            <a:ext cx="7929618" cy="5143665"/>
            <a:chOff x="360" y="313"/>
            <a:chExt cx="5214" cy="3478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360" y="581"/>
            <a:ext cx="4812" cy="3210"/>
          </p:xfrm>
          <a:graphic>
            <a:graphicData uri="http://schemas.openxmlformats.org/presentationml/2006/ole">
              <p:oleObj spid="_x0000_s1026" name="Chart" r:id="rId4" imgW="6096075" imgH="4067089" progId="MSGraph.Chart.8">
                <p:embed followColorScheme="full"/>
              </p:oleObj>
            </a:graphicData>
          </a:graphic>
        </p:graphicFrame>
        <p:sp>
          <p:nvSpPr>
            <p:cNvPr id="1032" name="Text Box 6"/>
            <p:cNvSpPr txBox="1">
              <a:spLocks noChangeArrowheads="1"/>
            </p:cNvSpPr>
            <p:nvPr/>
          </p:nvSpPr>
          <p:spPr bwMode="auto">
            <a:xfrm>
              <a:off x="4950" y="3375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chemeClr val="bg2"/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 err="1">
                  <a:solidFill>
                    <a:schemeClr val="tx2"/>
                  </a:solidFill>
                  <a:latin typeface=".VnTime" pitchFamily="34" charset="0"/>
                </a:rPr>
                <a:t>N­íc</a:t>
              </a:r>
              <a:endParaRPr lang="en-US" sz="2000" dirty="0">
                <a:solidFill>
                  <a:schemeClr val="tx2"/>
                </a:solidFill>
                <a:latin typeface=".VnTime" pitchFamily="34" charset="0"/>
              </a:endParaRPr>
            </a:p>
          </p:txBody>
        </p:sp>
        <p:sp>
          <p:nvSpPr>
            <p:cNvPr id="1033" name="Text Box 7"/>
            <p:cNvSpPr txBox="1">
              <a:spLocks noChangeArrowheads="1"/>
            </p:cNvSpPr>
            <p:nvPr/>
          </p:nvSpPr>
          <p:spPr bwMode="auto">
            <a:xfrm>
              <a:off x="548" y="313"/>
              <a:ext cx="12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chemeClr val="bg2"/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 err="1">
                  <a:latin typeface=".VnTime" pitchFamily="34" charset="0"/>
                </a:rPr>
                <a:t>L­îng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khÝ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th¶i</a:t>
              </a:r>
              <a:r>
                <a:rPr lang="en-US" sz="2000" dirty="0">
                  <a:latin typeface=".VnTime" pitchFamily="34" charset="0"/>
                </a:rPr>
                <a:t> (</a:t>
              </a:r>
              <a:r>
                <a:rPr lang="en-US" sz="2000" dirty="0" err="1">
                  <a:latin typeface=".VnTime" pitchFamily="34" charset="0"/>
                </a:rPr>
                <a:t>triÖu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tÊn</a:t>
              </a:r>
              <a:r>
                <a:rPr lang="en-US" sz="2000" dirty="0">
                  <a:latin typeface=".VnTime" pitchFamily="34" charset="0"/>
                </a:rPr>
                <a:t>)</a:t>
              </a:r>
            </a:p>
          </p:txBody>
        </p:sp>
      </p:grp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.VnTimeH" pitchFamily="34" charset="0"/>
              </a:rPr>
              <a:t>BiÓu</a:t>
            </a:r>
            <a:r>
              <a:rPr lang="en-US" sz="2400" b="1" dirty="0">
                <a:latin typeface=".VnTimeH" pitchFamily="34" charset="0"/>
              </a:rPr>
              <a:t> ®å 5 </a:t>
            </a:r>
            <a:r>
              <a:rPr lang="en-US" sz="2400" b="1" dirty="0" err="1">
                <a:latin typeface=".VnTimeH" pitchFamily="34" charset="0"/>
              </a:rPr>
              <a:t>n­íc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th¶i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nhiÒu</a:t>
            </a:r>
            <a:r>
              <a:rPr lang="en-US" sz="2400" b="1" dirty="0">
                <a:latin typeface=".VnTimeH" pitchFamily="34" charset="0"/>
              </a:rPr>
              <a:t> ®</a:t>
            </a:r>
            <a:r>
              <a:rPr lang="en-US" sz="2400" b="1" dirty="0" err="1">
                <a:latin typeface=".VnTimeH" pitchFamily="34" charset="0"/>
              </a:rPr>
              <a:t>i«xin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cacbon</a:t>
            </a:r>
            <a:r>
              <a:rPr lang="en-US" sz="2400" b="1" dirty="0">
                <a:latin typeface=".VnTimeH" pitchFamily="34" charset="0"/>
              </a:rPr>
              <a:t> ( co 2 )     </a:t>
            </a:r>
            <a:r>
              <a:rPr lang="en-US" sz="2400" b="1" dirty="0" err="1">
                <a:latin typeface=".VnTimeH" pitchFamily="34" charset="0"/>
              </a:rPr>
              <a:t>nhÊt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thÕ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giíi</a:t>
            </a:r>
            <a:r>
              <a:rPr lang="en-US" sz="2400" b="1" dirty="0">
                <a:latin typeface=".VnTimeH" pitchFamily="34" charset="0"/>
              </a:rPr>
              <a:t>  (</a:t>
            </a:r>
            <a:r>
              <a:rPr lang="en-US" sz="2400" b="1" dirty="0" err="1">
                <a:latin typeface=".VnTimeH" pitchFamily="34" charset="0"/>
              </a:rPr>
              <a:t>triÖu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tÊn</a:t>
            </a:r>
            <a:r>
              <a:rPr lang="en-US" sz="2400" b="1" dirty="0">
                <a:latin typeface=".VnTimeH" pitchFamily="34" charset="0"/>
              </a:rPr>
              <a:t>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1442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 chiếu clip</a:t>
            </a:r>
            <a:endParaRPr lang="vi-VN" dirty="0"/>
          </a:p>
        </p:txBody>
      </p:sp>
      <p:pic>
        <p:nvPicPr>
          <p:cNvPr id="3" name="clip26-1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1400"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164"/>
              <a:ext cx="2880" cy="215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7654" name="Picture 5" descr="Trandau_Hoak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928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7655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0"/>
              <a:ext cx="2832" cy="214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33799" name="AutoShape 7"/>
          <p:cNvSpPr>
            <a:spLocks noChangeArrowheads="1"/>
          </p:cNvSpPr>
          <p:nvPr/>
        </p:nvSpPr>
        <p:spPr bwMode="auto">
          <a:xfrm flipH="1">
            <a:off x="3048000" y="2514600"/>
            <a:ext cx="3810000" cy="2438400"/>
          </a:xfrm>
          <a:prstGeom prst="cloudCallout">
            <a:avLst>
              <a:gd name="adj1" fmla="val 64000"/>
              <a:gd name="adj2" fmla="val 78968"/>
            </a:avLst>
          </a:prstGeom>
          <a:solidFill>
            <a:srgbClr val="FFFF00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C¸c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nguån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n­íc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nµo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«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nhiÔm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Nd9GcQ8vqn7n4aXY4zCf0L_dMiFJfYDXcukAKwrBRIi5GRxdfHVcRXy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133600" y="762000"/>
            <a:ext cx="4175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 19 - Bài 17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639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¤ nhiÔm m«i tr­êng</a:t>
            </a:r>
          </a:p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ë ®íi «n hßa</a:t>
            </a:r>
            <a:endParaRPr lang="vi-VN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428736"/>
          <a:ext cx="6405586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246"/>
                <a:gridCol w="3650340"/>
              </a:tblGrid>
              <a:tr h="6774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hình ô nhiễm: 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11314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nhân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14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 quả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14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 pháp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22" y="35716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895600"/>
            <a:ext cx="5334000" cy="609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Hiện tượng thuỷ triều đen</a:t>
            </a:r>
          </a:p>
        </p:txBody>
      </p:sp>
      <p:pic>
        <p:nvPicPr>
          <p:cNvPr id="231428" name="Picture 4" descr="khcn20AmocoCadizSp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9" name="Picture 5" descr="BP-da-bit-duoc-gieng-dau-tran-o-vinh-Mexico_Tin180_com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0" name="Picture 6" descr="ANd9GcTntD-GwmLOSFWxdcJN-1QQvu6BpEB15TVmIoBOWbTUuJI16Rtjf1FZwDgE5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8600"/>
            <a:ext cx="4578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1" name="Line 7"/>
          <p:cNvSpPr>
            <a:spLocks noChangeShapeType="1"/>
          </p:cNvSpPr>
          <p:nvPr/>
        </p:nvSpPr>
        <p:spPr bwMode="auto">
          <a:xfrm>
            <a:off x="4419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3886200" y="3886200"/>
            <a:ext cx="13112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Hậu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2314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4823" name="Picture 5" descr="thuytrieud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2832" cy="1968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0" y="3744"/>
                <a:ext cx="5760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/>
                <a:r>
                  <a:rPr lang="en-US" sz="2400" b="1">
                    <a:latin typeface="Times New Roman" pitchFamily="18" charset="0"/>
                  </a:rPr>
                  <a:t>Hiện tượng thuỷ triều đỏ và hậu quả</a:t>
                </a:r>
              </a:p>
            </p:txBody>
          </p:sp>
          <p:pic>
            <p:nvPicPr>
              <p:cNvPr id="34825" name="Picture 7" descr="thuy trieu do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968"/>
                <a:ext cx="2832" cy="1776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34826" name="Picture 8" descr="o nhiem bie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32" y="0"/>
                <a:ext cx="2928" cy="1968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  <p:pic>
          <p:nvPicPr>
            <p:cNvPr id="34822" name="Picture 9" descr="thuy trieu do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1968"/>
              <a:ext cx="2928" cy="177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6262688"/>
            <a:ext cx="8915400" cy="519112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Ngµy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5-6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hµng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n¨m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®­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îc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chän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lµ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ngµy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m«i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tr­êng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thÕ</a:t>
            </a:r>
            <a:r>
              <a:rPr lang="en-US" sz="2800" dirty="0">
                <a:solidFill>
                  <a:srgbClr val="FFCC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.VnTime" pitchFamily="34" charset="0"/>
              </a:rPr>
              <a:t>giíi</a:t>
            </a:r>
            <a:endParaRPr lang="en-US" sz="2800" dirty="0">
              <a:solidFill>
                <a:srgbClr val="FFCC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00"/>
                </a:solidFill>
                <a:latin typeface=".VnTime" pitchFamily="34" charset="0"/>
              </a:rPr>
              <a:t>H­íng</a:t>
            </a:r>
            <a:r>
              <a:rPr lang="en-US" b="1" u="sng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.VnTime" pitchFamily="34" charset="0"/>
              </a:rPr>
              <a:t>dÉn</a:t>
            </a:r>
            <a:r>
              <a:rPr lang="en-US" b="1" u="sng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.VnTime" pitchFamily="34" charset="0"/>
              </a:rPr>
              <a:t>vÒ</a:t>
            </a:r>
            <a:r>
              <a:rPr lang="en-US" b="1" u="sng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.VnTime" pitchFamily="34" charset="0"/>
              </a:rPr>
              <a:t>nh</a:t>
            </a:r>
            <a:r>
              <a:rPr lang="en-US" b="1" u="sng" dirty="0" smtClean="0">
                <a:solidFill>
                  <a:srgbClr val="FF0000"/>
                </a:solidFill>
                <a:latin typeface=".VnTime" pitchFamily="34" charset="0"/>
              </a:rPr>
              <a:t>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3438"/>
            <a:ext cx="8229600" cy="45259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Hoàn thiện bài tập SBT, tập bản đồ</a:t>
            </a:r>
          </a:p>
          <a:p>
            <a:pPr eaLnBrk="1" hangingPunct="1"/>
            <a:r>
              <a:rPr lang="en-US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Đọc trước bài 18 : Thực hành:” Nhận biết đặc điểm môi trường đới ôn hòa”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- Tổ 1+ 2: Phân tích biểu đồ A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- Tổ 3+ 4: Phân tích biểu đồ B</a:t>
            </a:r>
          </a:p>
          <a:p>
            <a:pPr eaLnBrk="1" hangingPunct="1">
              <a:buFontTx/>
              <a:buChar char="-"/>
            </a:pPr>
            <a:r>
              <a:rPr lang="en-US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Tổ 5+ 6: Phân tích biểu đồ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428625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762000" y="30654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714356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Căn cứ vào bảng số liệu. Hãy tính tổng lượng khí thải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và tỉ lệ % so với Thế giới của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Hoa Kì, Pháp, Nga, Nhật Bản năm 2000.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8596" y="1857364"/>
          <a:ext cx="8215370" cy="445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089"/>
                <a:gridCol w="2202059"/>
                <a:gridCol w="1643074"/>
                <a:gridCol w="1643074"/>
                <a:gridCol w="1643074"/>
              </a:tblGrid>
              <a:tr h="906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2000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dân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 lượng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khí thải </a:t>
                      </a:r>
                      <a:endParaRPr lang="en-US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tấn/ năm)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Tỉ lệ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 so với TG ( % )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37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tấn/năm/người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6.500.000.000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 kì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281.421.000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Bản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128.235.000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59.333.000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 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51.436.000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1285860"/>
          <a:ext cx="8215370" cy="450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089"/>
                <a:gridCol w="2202059"/>
                <a:gridCol w="1643074"/>
                <a:gridCol w="1643074"/>
                <a:gridCol w="1643074"/>
              </a:tblGrid>
              <a:tr h="906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2000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dân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 lượng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khí thải </a:t>
                      </a:r>
                      <a:endParaRPr lang="en-US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tấn/ năm)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Tỉ lệ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 so với TG  ( % )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37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tấn/năm/người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6.500.000.000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19.500.000.000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 kì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281.421.000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5.628.420.000</a:t>
                      </a:r>
                      <a:endParaRPr lang="vi-VN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28, 8 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Bản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128.235.000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2.179.995.000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59.333.000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355.998.000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8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 </a:t>
                      </a:r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tấn/năm/người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51.436.000</a:t>
                      </a:r>
                      <a:endParaRPr lang="vi-VN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925.848.000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8195" name="Picture 4" descr="ANd9GcTM1T9n8XVrnd9ZxIeYMy3V8Tm42qeCldpiLbOU9IZpeGZGj_-_J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0" y="381000"/>
            <a:ext cx="39624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66FF"/>
                </a:solidFill>
                <a:latin typeface="Arial" charset="0"/>
              </a:rPr>
              <a:t>- Sự phát triển công nghiệp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</a:rPr>
              <a:t>N</a:t>
            </a:r>
            <a:r>
              <a:rPr lang="en-US" sz="2400" b="1" i="1" dirty="0" smtClean="0">
                <a:solidFill>
                  <a:srgbClr val="0066FF"/>
                </a:solidFill>
                <a:latin typeface="Times New Roman" pitchFamily="18" charset="0"/>
              </a:rPr>
              <a:t>guyên </a:t>
            </a: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</a:rPr>
              <a:t>nhân chính gây ô nhiễm không khí ở đới ôn hoà</a:t>
            </a:r>
          </a:p>
        </p:txBody>
      </p:sp>
      <p:pic>
        <p:nvPicPr>
          <p:cNvPr id="10245" name="Picture 6" descr="ANd9GcRg78pu4UxvJkFiLeaGBy4EvIAbmX8dJ7MD49rxDw2JEaVuVT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ANd9GcQ8vqn7n4aXY4zCf0L_dMiFJfYDXcukAKwrBRIi5GRxdfHVcRXyH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144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11267" name="Picture 4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538" y="0"/>
            <a:ext cx="457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763000" y="-15240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019300" y="4381500"/>
            <a:ext cx="60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553200" y="4419600"/>
            <a:ext cx="60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974725" y="3695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1272" name="Picture 27" descr="2005-03-15_14-03-52-520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1000"/>
            <a:ext cx="4724400" cy="3600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3" name="Picture 29" descr="istockphoto_2211896_traffic_noise_pollution_welcome_to_bomb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4419600" cy="3581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4" name="Picture 25" descr="sonp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400"/>
            <a:ext cx="4419600" cy="289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5" name="Picture 31" descr="bkk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962400"/>
            <a:ext cx="4724400" cy="28813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0" y="-76200"/>
            <a:ext cx="9144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sz="6000" b="1" i="1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362200" y="228600"/>
            <a:ext cx="40386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FF"/>
                </a:solidFill>
                <a:latin typeface="Arial" charset="0"/>
              </a:rPr>
              <a:t>Phương tiện giao thông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838200"/>
            <a:ext cx="9220200" cy="5867400"/>
            <a:chOff x="0" y="672"/>
            <a:chExt cx="5808" cy="3648"/>
          </a:xfrm>
        </p:grpSpPr>
        <p:pic>
          <p:nvPicPr>
            <p:cNvPr id="12292" name="Picture 23" descr="abom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72"/>
              <a:ext cx="2784" cy="364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2293" name="Picture 22" descr="rcc-452ab38ccf97cAtomi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672"/>
              <a:ext cx="3024" cy="364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04800" y="152400"/>
            <a:ext cx="8610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Vụ nổ nhà máy điện nguyên tử Checnôbơn ở Ucraina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3048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 smtClean="0"/>
              <a:t>b. Haauj quar</a:t>
            </a:r>
          </a:p>
        </p:txBody>
      </p:sp>
      <p:pic>
        <p:nvPicPr>
          <p:cNvPr id="16387" name="Picture 3" descr="Mua_ax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4" descr="vung dat bi onhiemphong 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22" descr="Image:Acid rain woods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3250"/>
            <a:ext cx="4572000" cy="3257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-152400" y="6329363"/>
            <a:ext cx="9296400" cy="528637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66FF"/>
                </a:solidFill>
                <a:latin typeface="Times New Roman" pitchFamily="18" charset="0"/>
              </a:rPr>
              <a:t>Mưa </a:t>
            </a:r>
            <a:r>
              <a:rPr lang="en-US" sz="2800" b="1" i="1">
                <a:solidFill>
                  <a:srgbClr val="0066FF"/>
                </a:solidFill>
              </a:rPr>
              <a:t>axit</a:t>
            </a:r>
            <a:r>
              <a:rPr lang="en-US" sz="2800" b="1" i="1">
                <a:solidFill>
                  <a:srgbClr val="0066FF"/>
                </a:solidFill>
                <a:latin typeface="Times New Roman" pitchFamily="18" charset="0"/>
              </a:rPr>
              <a:t> và hậu quả của mưa axit</a:t>
            </a:r>
          </a:p>
        </p:txBody>
      </p:sp>
      <p:pic>
        <p:nvPicPr>
          <p:cNvPr id="16391" name="Picture 7" descr="muaax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572000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0"/>
            <a:ext cx="3886200" cy="3124200"/>
            <a:chOff x="144" y="0"/>
            <a:chExt cx="2688" cy="1968"/>
          </a:xfrm>
        </p:grpSpPr>
        <p:sp>
          <p:nvSpPr>
            <p:cNvPr id="16393" name="Line 47"/>
            <p:cNvSpPr>
              <a:spLocks noChangeShapeType="1"/>
            </p:cNvSpPr>
            <p:nvPr/>
          </p:nvSpPr>
          <p:spPr bwMode="auto">
            <a:xfrm flipH="1">
              <a:off x="864" y="0"/>
              <a:ext cx="24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394" name="Line 47"/>
            <p:cNvSpPr>
              <a:spLocks noChangeShapeType="1"/>
            </p:cNvSpPr>
            <p:nvPr/>
          </p:nvSpPr>
          <p:spPr bwMode="auto">
            <a:xfrm flipH="1">
              <a:off x="1248" y="0"/>
              <a:ext cx="24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395" name="Line 47"/>
            <p:cNvSpPr>
              <a:spLocks noChangeShapeType="1"/>
            </p:cNvSpPr>
            <p:nvPr/>
          </p:nvSpPr>
          <p:spPr bwMode="auto">
            <a:xfrm flipH="1">
              <a:off x="144" y="0"/>
              <a:ext cx="336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396" name="Line 47"/>
            <p:cNvSpPr>
              <a:spLocks noChangeShapeType="1"/>
            </p:cNvSpPr>
            <p:nvPr/>
          </p:nvSpPr>
          <p:spPr bwMode="auto">
            <a:xfrm flipH="1">
              <a:off x="1632" y="0"/>
              <a:ext cx="192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397" name="Line 47"/>
            <p:cNvSpPr>
              <a:spLocks noChangeShapeType="1"/>
            </p:cNvSpPr>
            <p:nvPr/>
          </p:nvSpPr>
          <p:spPr bwMode="auto">
            <a:xfrm flipH="1">
              <a:off x="288" y="0"/>
              <a:ext cx="336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398" name="Line 47"/>
            <p:cNvSpPr>
              <a:spLocks noChangeShapeType="1"/>
            </p:cNvSpPr>
            <p:nvPr/>
          </p:nvSpPr>
          <p:spPr bwMode="auto">
            <a:xfrm flipH="1">
              <a:off x="528" y="0"/>
              <a:ext cx="288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399" name="Line 47"/>
            <p:cNvSpPr>
              <a:spLocks noChangeShapeType="1"/>
            </p:cNvSpPr>
            <p:nvPr/>
          </p:nvSpPr>
          <p:spPr bwMode="auto">
            <a:xfrm flipH="1">
              <a:off x="1920" y="0"/>
              <a:ext cx="24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400" name="Line 47"/>
            <p:cNvSpPr>
              <a:spLocks noChangeShapeType="1"/>
            </p:cNvSpPr>
            <p:nvPr/>
          </p:nvSpPr>
          <p:spPr bwMode="auto">
            <a:xfrm flipH="1">
              <a:off x="2448" y="0"/>
              <a:ext cx="192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401" name="Line 47"/>
            <p:cNvSpPr>
              <a:spLocks noChangeShapeType="1"/>
            </p:cNvSpPr>
            <p:nvPr/>
          </p:nvSpPr>
          <p:spPr bwMode="auto">
            <a:xfrm flipH="1">
              <a:off x="2688" y="288"/>
              <a:ext cx="144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402" name="Line 47"/>
            <p:cNvSpPr>
              <a:spLocks noChangeShapeType="1"/>
            </p:cNvSpPr>
            <p:nvPr/>
          </p:nvSpPr>
          <p:spPr bwMode="auto">
            <a:xfrm flipH="1">
              <a:off x="2160" y="0"/>
              <a:ext cx="192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58&quot;&gt;&lt;object type=&quot;3&quot; unique_id=&quot;10159&quot;&gt;&lt;property id=&quot;20148&quot; value=&quot;5&quot;/&gt;&lt;property id=&quot;20300&quot; value=&quot;Slide 1&quot;/&gt;&lt;property id=&quot;20307&quot; value=&quot;257&quot;/&gt;&lt;/object&gt;&lt;object type=&quot;3&quot; unique_id=&quot;10160&quot;&gt;&lt;property id=&quot;20148&quot; value=&quot;5&quot;/&gt;&lt;property id=&quot;20300&quot; value=&quot;Slide 2&quot;/&gt;&lt;property id=&quot;20307&quot; value=&quot;258&quot;/&gt;&lt;/object&gt;&lt;object type=&quot;3&quot; unique_id=&quot;10161&quot;&gt;&lt;property id=&quot;20148&quot; value=&quot;5&quot;/&gt;&lt;property id=&quot;20300&quot; value=&quot;Slide 3&quot;/&gt;&lt;property id=&quot;20307&quot; value=&quot;259&quot;/&gt;&lt;/object&gt;&lt;object type=&quot;3&quot; unique_id=&quot;10162&quot;&gt;&lt;property id=&quot;20148&quot; value=&quot;5&quot;/&gt;&lt;property id=&quot;20300&quot; value=&quot;Slide 4&quot;/&gt;&lt;property id=&quot;20307&quot; value=&quot;260&quot;/&gt;&lt;/object&gt;&lt;object type=&quot;3&quot; unique_id=&quot;10163&quot;&gt;&lt;property id=&quot;20148&quot; value=&quot;5&quot;/&gt;&lt;property id=&quot;20300&quot; value=&quot;Slide 5&quot;/&gt;&lt;property id=&quot;20307&quot; value=&quot;261&quot;/&gt;&lt;/object&gt;&lt;object type=&quot;3&quot; unique_id=&quot;10164&quot;&gt;&lt;property id=&quot;20148&quot; value=&quot;5&quot;/&gt;&lt;property id=&quot;20300&quot; value=&quot;Slide 6&quot;/&gt;&lt;property id=&quot;20307&quot; value=&quot;262&quot;/&gt;&lt;/object&gt;&lt;object type=&quot;3&quot; unique_id=&quot;10165&quot;&gt;&lt;property id=&quot;20148&quot; value=&quot;5&quot;/&gt;&lt;property id=&quot;20300&quot; value=&quot;Slide 7&quot;/&gt;&lt;property id=&quot;20307&quot; value=&quot;263&quot;/&gt;&lt;/object&gt;&lt;object type=&quot;3&quot; unique_id=&quot;10166&quot;&gt;&lt;property id=&quot;20148&quot; value=&quot;5&quot;/&gt;&lt;property id=&quot;20300&quot; value=&quot;Slide 8&quot;/&gt;&lt;property id=&quot;20307&quot; value=&quot;264&quot;/&gt;&lt;/object&gt;&lt;object type=&quot;3&quot; unique_id=&quot;10167&quot;&gt;&lt;property id=&quot;20148&quot; value=&quot;5&quot;/&gt;&lt;property id=&quot;20300&quot; value=&quot;Slide 9&quot;/&gt;&lt;property id=&quot;20307&quot; value=&quot;265&quot;/&gt;&lt;/object&gt;&lt;object type=&quot;3&quot; unique_id=&quot;10168&quot;&gt;&lt;property id=&quot;20148&quot; value=&quot;5&quot;/&gt;&lt;property id=&quot;20300&quot; value=&quot;Slide 11&quot;/&gt;&lt;property id=&quot;20307&quot; value=&quot;266&quot;/&gt;&lt;/object&gt;&lt;object type=&quot;3&quot; unique_id=&quot;10169&quot;&gt;&lt;property id=&quot;20148&quot; value=&quot;5&quot;/&gt;&lt;property id=&quot;20300&quot; value=&quot;Slide 12&quot;/&gt;&lt;property id=&quot;20307&quot; value=&quot;267&quot;/&gt;&lt;/object&gt;&lt;object type=&quot;3&quot; unique_id=&quot;10170&quot;&gt;&lt;property id=&quot;20148&quot; value=&quot;5&quot;/&gt;&lt;property id=&quot;20300&quot; value=&quot;Slide 14&quot;/&gt;&lt;property id=&quot;20307&quot; value=&quot;268&quot;/&gt;&lt;/object&gt;&lt;object type=&quot;3&quot; unique_id=&quot;10172&quot;&gt;&lt;property id=&quot;20148&quot; value=&quot;5&quot;/&gt;&lt;property id=&quot;20300&quot; value=&quot;Slide 13&quot;/&gt;&lt;property id=&quot;20307&quot; value=&quot;270&quot;/&gt;&lt;/object&gt;&lt;object type=&quot;3&quot; unique_id=&quot;10173&quot;&gt;&lt;property id=&quot;20148&quot; value=&quot;5&quot;/&gt;&lt;property id=&quot;20300&quot; value=&quot;Slide 15&quot;/&gt;&lt;property id=&quot;20307&quot; value=&quot;271&quot;/&gt;&lt;/object&gt;&lt;object type=&quot;3&quot; unique_id=&quot;10174&quot;&gt;&lt;property id=&quot;20148&quot; value=&quot;5&quot;/&gt;&lt;property id=&quot;20300&quot; value=&quot;Slide 16&quot;/&gt;&lt;property id=&quot;20307&quot; value=&quot;272&quot;/&gt;&lt;/object&gt;&lt;object type=&quot;3&quot; unique_id=&quot;10175&quot;&gt;&lt;property id=&quot;20148&quot; value=&quot;5&quot;/&gt;&lt;property id=&quot;20300&quot; value=&quot;Slide 17&quot;/&gt;&lt;property id=&quot;20307&quot; value=&quot;273&quot;/&gt;&lt;/object&gt;&lt;object type=&quot;3&quot; unique_id=&quot;10176&quot;&gt;&lt;property id=&quot;20148&quot; value=&quot;5&quot;/&gt;&lt;property id=&quot;20300&quot; value=&quot;Slide 18&quot;/&gt;&lt;property id=&quot;20307&quot; value=&quot;274&quot;/&gt;&lt;/object&gt;&lt;object type=&quot;3&quot; unique_id=&quot;10177&quot;&gt;&lt;property id=&quot;20148&quot; value=&quot;5&quot;/&gt;&lt;property id=&quot;20300&quot; value=&quot;Slide 19&quot;/&gt;&lt;property id=&quot;20307&quot; value=&quot;276&quot;/&gt;&lt;/object&gt;&lt;object type=&quot;3&quot; unique_id=&quot;10182&quot;&gt;&lt;property id=&quot;20148&quot; value=&quot;5&quot;/&gt;&lt;property id=&quot;20300&quot; value=&quot;Slide 21 - &amp;quot;Hiện tượng thuỷ triều đen&amp;quot;&quot;/&gt;&lt;property id=&quot;20307&quot; value=&quot;280&quot;/&gt;&lt;/object&gt;&lt;object type=&quot;3&quot; unique_id=&quot;10183&quot;&gt;&lt;property id=&quot;20148&quot; value=&quot;5&quot;/&gt;&lt;property id=&quot;20300&quot; value=&quot;Slide 22&quot;/&gt;&lt;property id=&quot;20307&quot; value=&quot;281&quot;/&gt;&lt;/object&gt;&lt;object type=&quot;3&quot; unique_id=&quot;10184&quot;&gt;&lt;property id=&quot;20148&quot; value=&quot;5&quot;/&gt;&lt;property id=&quot;20300&quot; value=&quot;Slide 20&quot;/&gt;&lt;property id=&quot;20307&quot; value=&quot;275&quot;/&gt;&lt;/object&gt;&lt;object type=&quot;3&quot; unique_id=&quot;10186&quot;&gt;&lt;property id=&quot;20148&quot; value=&quot;5&quot;/&gt;&lt;property id=&quot;20300&quot; value=&quot;Slide 23&quot;/&gt;&lt;property id=&quot;20307&quot; value=&quot;285&quot;/&gt;&lt;/object&gt;&lt;object type=&quot;3&quot; unique_id=&quot;10187&quot;&gt;&lt;property id=&quot;20148&quot; value=&quot;5&quot;/&gt;&lt;property id=&quot;20300&quot; value=&quot;Slide 24&quot;/&gt;&lt;property id=&quot;20307&quot; value=&quot;282&quot;/&gt;&lt;/object&gt;&lt;object type=&quot;3&quot; unique_id=&quot;10188&quot;&gt;&lt;property id=&quot;20148&quot; value=&quot;5&quot;/&gt;&lt;property id=&quot;20300&quot; value=&quot;Slide 25 - &amp;quot;H­íng dÉn vÒ nhµ&amp;quot;&quot;/&gt;&lt;property id=&quot;20307&quot; value=&quot;286&quot;/&gt;&lt;/object&gt;&lt;object type=&quot;3&quot; unique_id=&quot;10285&quot;&gt;&lt;property id=&quot;20148&quot; value=&quot;5&quot;/&gt;&lt;property id=&quot;20300&quot; value=&quot;Slide 10&quot;/&gt;&lt;property id=&quot;20307&quot; value=&quot;289&quot;/&gt;&lt;/object&gt;&lt;/object&gt;&lt;object type=&quot;8&quot; unique_id=&quot;102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485</Words>
  <Application>Microsoft Office PowerPoint</Application>
  <PresentationFormat>On-screen Show (4:3)</PresentationFormat>
  <Paragraphs>107</Paragraphs>
  <Slides>25</Slides>
  <Notes>19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Hiện tượng thuỷ triều đen</vt:lpstr>
      <vt:lpstr>Slide 22</vt:lpstr>
      <vt:lpstr>Slide 23</vt:lpstr>
      <vt:lpstr>Slide 24</vt:lpstr>
      <vt:lpstr>H­íng dÉn vÒ nhµ</vt:lpstr>
    </vt:vector>
  </TitlesOfParts>
  <Company>LETUYET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SONGNGOC</dc:creator>
  <cp:lastModifiedBy>SONGNGOC</cp:lastModifiedBy>
  <cp:revision>55</cp:revision>
  <dcterms:created xsi:type="dcterms:W3CDTF">2015-10-25T01:13:39Z</dcterms:created>
  <dcterms:modified xsi:type="dcterms:W3CDTF">2015-10-26T11:55:11Z</dcterms:modified>
</cp:coreProperties>
</file>